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94AE-5E4D-44F8-A239-F780B8CC8C19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CCDF-3721-4F2F-A26F-17744361DA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629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94AE-5E4D-44F8-A239-F780B8CC8C19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CCDF-3721-4F2F-A26F-17744361DA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931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94AE-5E4D-44F8-A239-F780B8CC8C19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CCDF-3721-4F2F-A26F-17744361DA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89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94AE-5E4D-44F8-A239-F780B8CC8C19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CCDF-3721-4F2F-A26F-17744361DA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398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94AE-5E4D-44F8-A239-F780B8CC8C19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CCDF-3721-4F2F-A26F-17744361DA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325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94AE-5E4D-44F8-A239-F780B8CC8C19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CCDF-3721-4F2F-A26F-17744361DA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055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94AE-5E4D-44F8-A239-F780B8CC8C19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CCDF-3721-4F2F-A26F-17744361DA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7705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94AE-5E4D-44F8-A239-F780B8CC8C19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CCDF-3721-4F2F-A26F-17744361DA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786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94AE-5E4D-44F8-A239-F780B8CC8C19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CCDF-3721-4F2F-A26F-17744361DA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94AE-5E4D-44F8-A239-F780B8CC8C19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CCDF-3721-4F2F-A26F-17744361DA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912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94AE-5E4D-44F8-A239-F780B8CC8C19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CCDF-3721-4F2F-A26F-17744361DA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0865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E94AE-5E4D-44F8-A239-F780B8CC8C19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7CCDF-3721-4F2F-A26F-17744361DA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441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671" y="0"/>
            <a:ext cx="73178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507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968" y="0"/>
            <a:ext cx="73580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3061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Goussot</dc:creator>
  <cp:lastModifiedBy>Goussot</cp:lastModifiedBy>
  <cp:revision>1</cp:revision>
  <dcterms:created xsi:type="dcterms:W3CDTF">2024-03-24T17:59:31Z</dcterms:created>
  <dcterms:modified xsi:type="dcterms:W3CDTF">2024-03-24T18:00:12Z</dcterms:modified>
</cp:coreProperties>
</file>