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CC4A663-E14D-4D51-82FD-53CDB183FCC9}" type="datetimeFigureOut">
              <a:rPr lang="fr-FR" smtClean="0"/>
              <a:t>09/03/2021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749FE4A-1CCC-478B-9CBC-EC4D76210B1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8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A663-E14D-4D51-82FD-53CDB183FCC9}" type="datetimeFigureOut">
              <a:rPr lang="fr-FR" smtClean="0"/>
              <a:t>09/03/2021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FE4A-1CCC-478B-9CBC-EC4D76210B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5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A663-E14D-4D51-82FD-53CDB183FCC9}" type="datetimeFigureOut">
              <a:rPr lang="fr-FR" smtClean="0"/>
              <a:t>09/03/2021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FE4A-1CCC-478B-9CBC-EC4D76210B1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654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A663-E14D-4D51-82FD-53CDB183FCC9}" type="datetimeFigureOut">
              <a:rPr lang="fr-FR" smtClean="0"/>
              <a:t>09/03/2021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FE4A-1CCC-478B-9CBC-EC4D76210B18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268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A663-E14D-4D51-82FD-53CDB183FCC9}" type="datetimeFigureOut">
              <a:rPr lang="fr-FR" smtClean="0"/>
              <a:t>09/03/2021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FE4A-1CCC-478B-9CBC-EC4D76210B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257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A663-E14D-4D51-82FD-53CDB183FCC9}" type="datetimeFigureOut">
              <a:rPr lang="fr-FR" smtClean="0"/>
              <a:t>09/03/2021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FE4A-1CCC-478B-9CBC-EC4D76210B18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39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A663-E14D-4D51-82FD-53CDB183FCC9}" type="datetimeFigureOut">
              <a:rPr lang="fr-FR" smtClean="0"/>
              <a:t>09/03/2021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FE4A-1CCC-478B-9CBC-EC4D76210B1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327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A663-E14D-4D51-82FD-53CDB183FCC9}" type="datetimeFigureOut">
              <a:rPr lang="fr-FR" smtClean="0"/>
              <a:t>09/03/2021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FE4A-1CCC-478B-9CBC-EC4D76210B1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303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A663-E14D-4D51-82FD-53CDB183FCC9}" type="datetimeFigureOut">
              <a:rPr lang="fr-FR" smtClean="0"/>
              <a:t>09/03/2021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FE4A-1CCC-478B-9CBC-EC4D76210B1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17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A663-E14D-4D51-82FD-53CDB183FCC9}" type="datetimeFigureOut">
              <a:rPr lang="fr-FR" smtClean="0"/>
              <a:t>09/03/2021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FE4A-1CCC-478B-9CBC-EC4D76210B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052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A663-E14D-4D51-82FD-53CDB183FCC9}" type="datetimeFigureOut">
              <a:rPr lang="fr-FR" smtClean="0"/>
              <a:t>09/03/2021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FE4A-1CCC-478B-9CBC-EC4D76210B1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90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A663-E14D-4D51-82FD-53CDB183FCC9}" type="datetimeFigureOut">
              <a:rPr lang="fr-FR" smtClean="0"/>
              <a:t>09/03/2021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FE4A-1CCC-478B-9CBC-EC4D76210B18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162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A663-E14D-4D51-82FD-53CDB183FCC9}" type="datetimeFigureOut">
              <a:rPr lang="fr-FR" smtClean="0"/>
              <a:t>09/03/2021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FE4A-1CCC-478B-9CBC-EC4D76210B1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67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A663-E14D-4D51-82FD-53CDB183FCC9}" type="datetimeFigureOut">
              <a:rPr lang="fr-FR" smtClean="0"/>
              <a:t>09/03/2021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FE4A-1CCC-478B-9CBC-EC4D76210B1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29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A663-E14D-4D51-82FD-53CDB183FCC9}" type="datetimeFigureOut">
              <a:rPr lang="fr-FR" smtClean="0"/>
              <a:t>09/03/2021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FE4A-1CCC-478B-9CBC-EC4D76210B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38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A663-E14D-4D51-82FD-53CDB183FCC9}" type="datetimeFigureOut">
              <a:rPr lang="fr-FR" smtClean="0"/>
              <a:t>09/03/2021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FE4A-1CCC-478B-9CBC-EC4D76210B1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417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A663-E14D-4D51-82FD-53CDB183FCC9}" type="datetimeFigureOut">
              <a:rPr lang="fr-FR" smtClean="0"/>
              <a:t>09/03/2021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FE4A-1CCC-478B-9CBC-EC4D76210B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9083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C4A663-E14D-4D51-82FD-53CDB183FCC9}" type="datetimeFigureOut">
              <a:rPr lang="fr-FR" smtClean="0"/>
              <a:t>09/03/2021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49FE4A-1CCC-478B-9CBC-EC4D76210B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71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Chupa</a:t>
            </a:r>
            <a:r>
              <a:rPr lang="fr-FR" dirty="0" smtClean="0"/>
              <a:t> </a:t>
            </a:r>
            <a:r>
              <a:rPr lang="fr-FR" dirty="0" err="1" smtClean="0"/>
              <a:t>Chups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Lucas Tremelet</a:t>
            </a:r>
          </a:p>
          <a:p>
            <a:r>
              <a:rPr lang="fr-FR" dirty="0" smtClean="0"/>
              <a:t>Patience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892366" y="1216839"/>
            <a:ext cx="99592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dirty="0" err="1" smtClean="0">
                <a:solidFill>
                  <a:schemeClr val="bg1"/>
                </a:solidFill>
              </a:rPr>
              <a:t>Chupa</a:t>
            </a:r>
            <a:r>
              <a:rPr lang="fr-FR" sz="13800" dirty="0" smtClean="0">
                <a:solidFill>
                  <a:schemeClr val="bg1"/>
                </a:solidFill>
              </a:rPr>
              <a:t> </a:t>
            </a:r>
            <a:r>
              <a:rPr lang="fr-FR" sz="13800" dirty="0" err="1" smtClean="0">
                <a:solidFill>
                  <a:schemeClr val="bg1"/>
                </a:solidFill>
              </a:rPr>
              <a:t>Chups</a:t>
            </a:r>
            <a:endParaRPr lang="fr-FR" sz="13800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645236" y="5278582"/>
            <a:ext cx="3283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Tremelet Lucas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Abbey Patience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8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Sumario</a:t>
            </a:r>
            <a:endParaRPr lang="es-ES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Historia </a:t>
            </a:r>
          </a:p>
          <a:p>
            <a:pPr marL="36900" indent="0">
              <a:buNone/>
            </a:pPr>
            <a:endParaRPr lang="es-ES" dirty="0" smtClean="0"/>
          </a:p>
          <a:p>
            <a:r>
              <a:rPr lang="es-ES" dirty="0" smtClean="0"/>
              <a:t>Facturación</a:t>
            </a:r>
          </a:p>
          <a:p>
            <a:pPr marL="36900" indent="0">
              <a:buNone/>
            </a:pPr>
            <a:endParaRPr lang="es-ES" dirty="0" smtClean="0"/>
          </a:p>
          <a:p>
            <a:r>
              <a:rPr lang="es-ES" dirty="0" smtClean="0"/>
              <a:t>Venta de sus productos</a:t>
            </a:r>
          </a:p>
          <a:p>
            <a:pPr marL="36900" indent="0">
              <a:buNone/>
            </a:pPr>
            <a:endParaRPr lang="es-ES" dirty="0" smtClean="0"/>
          </a:p>
          <a:p>
            <a:r>
              <a:rPr lang="es-ES" dirty="0" smtClean="0"/>
              <a:t>Estrategia de mercadeo</a:t>
            </a:r>
          </a:p>
          <a:p>
            <a:endParaRPr lang="fr-FR" dirty="0"/>
          </a:p>
        </p:txBody>
      </p:sp>
      <p:pic>
        <p:nvPicPr>
          <p:cNvPr id="1031" name="Picture 7" descr="Chupa Chups logo : histoire, signification et évolution, symb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655" y="2556931"/>
            <a:ext cx="3562061" cy="356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57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43274"/>
          </a:xfrm>
        </p:spPr>
        <p:txBody>
          <a:bodyPr/>
          <a:lstStyle/>
          <a:p>
            <a:r>
              <a:rPr lang="fr-FR" b="1" dirty="0" smtClean="0"/>
              <a:t>Historia</a:t>
            </a:r>
            <a:endParaRPr lang="fr-FR" b="1" dirty="0"/>
          </a:p>
        </p:txBody>
      </p:sp>
      <p:pic>
        <p:nvPicPr>
          <p:cNvPr id="2052" name="Picture 4" descr="Un mois, une marque : Chupa Chups (cadeau inside) | MARKETING PG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41627"/>
            <a:ext cx="4815287" cy="263036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21641" y="2622737"/>
            <a:ext cx="3402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Enric</a:t>
            </a:r>
            <a:r>
              <a:rPr lang="fr-FR" dirty="0" smtClean="0"/>
              <a:t> </a:t>
            </a:r>
            <a:r>
              <a:rPr lang="fr-FR" dirty="0" err="1" smtClean="0"/>
              <a:t>Bernat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28" name="Picture 4" descr="Enric Bernat Archives - Barcelona Autr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41" y="2992069"/>
            <a:ext cx="3821850" cy="287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037243" y="2622737"/>
            <a:ext cx="485935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Sant </a:t>
            </a:r>
            <a:r>
              <a:rPr lang="fr-FR" dirty="0" err="1" smtClean="0"/>
              <a:t>Esteves</a:t>
            </a:r>
            <a:r>
              <a:rPr lang="fr-FR" dirty="0" smtClean="0"/>
              <a:t> </a:t>
            </a:r>
            <a:r>
              <a:rPr lang="fr-FR" dirty="0" err="1" smtClean="0"/>
              <a:t>Sesrovires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295402" y="2622736"/>
            <a:ext cx="4047779" cy="34034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5170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Facturación</a:t>
            </a:r>
            <a:endParaRPr lang="fr-FR" b="1" dirty="0"/>
          </a:p>
        </p:txBody>
      </p:sp>
      <p:pic>
        <p:nvPicPr>
          <p:cNvPr id="1026" name="Picture 2" descr="Facturas png » PNG 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2" y="2557463"/>
            <a:ext cx="4089396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682342" y="3095740"/>
            <a:ext cx="2159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smtClean="0"/>
              <a:t>2021</a:t>
            </a:r>
            <a:r>
              <a:rPr lang="fr-FR" dirty="0" smtClean="0"/>
              <a:t> : 765 940€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smtClean="0"/>
              <a:t>2006</a:t>
            </a:r>
            <a:r>
              <a:rPr lang="fr-FR" dirty="0" smtClean="0"/>
              <a:t> : 500 000€</a:t>
            </a:r>
            <a:endParaRPr lang="fr-FR" dirty="0"/>
          </a:p>
        </p:txBody>
      </p:sp>
      <p:pic>
        <p:nvPicPr>
          <p:cNvPr id="2050" name="Picture 2" descr="Chupa Chups - Roue de 213 Sucettes - Sucettes à la Pulpe de Fruits +  Sucettes Cola, Sucettes Milky et Sucettes Choco-Vanille - Présentoir  Original Collector des Boulangeries: Amazon.fr: Epicer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557463"/>
            <a:ext cx="1421386" cy="334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502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Venta de sus </a:t>
            </a:r>
            <a:r>
              <a:rPr lang="es-ES" b="1" dirty="0" smtClean="0"/>
              <a:t>productos</a:t>
            </a:r>
            <a:endParaRPr lang="fr-FR" b="1" dirty="0"/>
          </a:p>
        </p:txBody>
      </p:sp>
      <p:pic>
        <p:nvPicPr>
          <p:cNvPr id="2050" name="Picture 2" descr="El marketing es una manera clave de promover y aumentar las ventas de sus  productos o servicios en su local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48" y="2802370"/>
            <a:ext cx="48196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855904" y="3338110"/>
            <a:ext cx="1399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 smtClean="0"/>
              <a:t>Internet</a:t>
            </a:r>
          </a:p>
          <a:p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F</a:t>
            </a:r>
            <a:r>
              <a:rPr lang="es-ES" dirty="0" smtClean="0"/>
              <a:t>ísica</a:t>
            </a:r>
            <a:endParaRPr lang="es-ES" dirty="0"/>
          </a:p>
        </p:txBody>
      </p:sp>
      <p:pic>
        <p:nvPicPr>
          <p:cNvPr id="3075" name="Picture 3" descr="Mini Chupa Chups - lot d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930487"/>
            <a:ext cx="1868927" cy="221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18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Estrategia de </a:t>
            </a:r>
            <a:r>
              <a:rPr lang="es-ES" b="1" dirty="0" smtClean="0"/>
              <a:t>mercadeo</a:t>
            </a:r>
            <a:endParaRPr lang="fr-FR" b="1" dirty="0"/>
          </a:p>
        </p:txBody>
      </p:sp>
      <p:pic>
        <p:nvPicPr>
          <p:cNvPr id="3074" name="Picture 2" descr="Qué es una estrategia de mercadeo?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926" y="2571318"/>
            <a:ext cx="5174671" cy="338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76260" y="2886419"/>
            <a:ext cx="36465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err="1" smtClean="0"/>
              <a:t>Emplea</a:t>
            </a:r>
            <a:r>
              <a:rPr lang="fr-FR" dirty="0" smtClean="0"/>
              <a:t> los </a:t>
            </a:r>
            <a:r>
              <a:rPr lang="fr-FR" dirty="0" err="1" smtClean="0"/>
              <a:t>influencers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El </a:t>
            </a:r>
            <a:r>
              <a:rPr lang="fr-FR" dirty="0" err="1" smtClean="0"/>
              <a:t>precio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err="1" smtClean="0"/>
              <a:t>Puntos</a:t>
            </a:r>
            <a:r>
              <a:rPr lang="fr-FR" dirty="0" smtClean="0"/>
              <a:t> de venta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546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ages.ladepeche.fr/api/v1/images/view/5d3b092d3e454678952d4385/large/image.jp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584593" y="1582020"/>
            <a:ext cx="902281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dirty="0" smtClean="0">
                <a:solidFill>
                  <a:schemeClr val="bg1"/>
                </a:solidFill>
              </a:rPr>
              <a:t>GRACIAS</a:t>
            </a:r>
            <a:endParaRPr lang="fr-FR" sz="1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4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</TotalTime>
  <Words>56</Words>
  <Application>Microsoft Office PowerPoint</Application>
  <PresentationFormat>Grand écran</PresentationFormat>
  <Paragraphs>32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Garamond</vt:lpstr>
      <vt:lpstr>Wingdings</vt:lpstr>
      <vt:lpstr>Organique</vt:lpstr>
      <vt:lpstr>Chupa Chups</vt:lpstr>
      <vt:lpstr>Sumario</vt:lpstr>
      <vt:lpstr>Historia</vt:lpstr>
      <vt:lpstr>Facturación</vt:lpstr>
      <vt:lpstr>Venta de sus productos</vt:lpstr>
      <vt:lpstr>Estrategia de mercadeo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Chupa Chups</dc:title>
  <dc:creator>tremelet</dc:creator>
  <cp:lastModifiedBy>sandrine</cp:lastModifiedBy>
  <cp:revision>35</cp:revision>
  <dcterms:created xsi:type="dcterms:W3CDTF">2021-03-02T14:08:33Z</dcterms:created>
  <dcterms:modified xsi:type="dcterms:W3CDTF">2021-03-09T21:06:41Z</dcterms:modified>
</cp:coreProperties>
</file>