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69" r:id="rId7"/>
    <p:sldId id="260" r:id="rId8"/>
    <p:sldId id="263" r:id="rId9"/>
    <p:sldId id="259" r:id="rId10"/>
    <p:sldId id="261" r:id="rId11"/>
    <p:sldId id="267" r:id="rId12"/>
    <p:sldId id="268" r:id="rId13"/>
    <p:sldId id="257" r:id="rId14"/>
    <p:sldId id="262" r:id="rId15"/>
    <p:sldId id="270" r:id="rId16"/>
    <p:sldId id="271" r:id="rId17"/>
    <p:sldId id="272" r:id="rId18"/>
    <p:sldId id="273" r:id="rId19"/>
    <p:sldId id="265" r:id="rId2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F7F1E4"/>
    <a:srgbClr val="B8D3E8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91" autoAdjust="0"/>
  </p:normalViewPr>
  <p:slideViewPr>
    <p:cSldViewPr snapToGrid="0" showGuides="1">
      <p:cViewPr varScale="1">
        <p:scale>
          <a:sx n="67" d="100"/>
          <a:sy n="67" d="100"/>
        </p:scale>
        <p:origin x="604" y="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ptiste courtois" userId="d793972e34b85de6" providerId="LiveId" clId="{46BA5E5C-6F50-44B5-A3C4-D2FE31A8EC34}"/>
    <pc:docChg chg="custSel addSld delSld modSld sldOrd">
      <pc:chgData name="baptiste courtois" userId="d793972e34b85de6" providerId="LiveId" clId="{46BA5E5C-6F50-44B5-A3C4-D2FE31A8EC34}" dt="2021-03-10T13:04:23.612" v="140" actId="20577"/>
      <pc:docMkLst>
        <pc:docMk/>
      </pc:docMkLst>
      <pc:sldChg chg="new del">
        <pc:chgData name="baptiste courtois" userId="d793972e34b85de6" providerId="LiveId" clId="{46BA5E5C-6F50-44B5-A3C4-D2FE31A8EC34}" dt="2021-03-10T12:11:23.540" v="1" actId="47"/>
        <pc:sldMkLst>
          <pc:docMk/>
          <pc:sldMk cId="692183134" sldId="272"/>
        </pc:sldMkLst>
      </pc:sldChg>
      <pc:sldChg chg="addSp delSp modSp new mod ord">
        <pc:chgData name="baptiste courtois" userId="d793972e34b85de6" providerId="LiveId" clId="{46BA5E5C-6F50-44B5-A3C4-D2FE31A8EC34}" dt="2021-03-10T12:55:43.142" v="67" actId="790"/>
        <pc:sldMkLst>
          <pc:docMk/>
          <pc:sldMk cId="2313243325" sldId="272"/>
        </pc:sldMkLst>
        <pc:spChg chg="del">
          <ac:chgData name="baptiste courtois" userId="d793972e34b85de6" providerId="LiveId" clId="{46BA5E5C-6F50-44B5-A3C4-D2FE31A8EC34}" dt="2021-03-10T12:51:33.063" v="17" actId="931"/>
          <ac:spMkLst>
            <pc:docMk/>
            <pc:sldMk cId="2313243325" sldId="272"/>
            <ac:spMk id="2" creationId="{729A109E-44AB-4B08-88C5-035C1E9FF675}"/>
          </ac:spMkLst>
        </pc:spChg>
        <pc:spChg chg="mod">
          <ac:chgData name="baptiste courtois" userId="d793972e34b85de6" providerId="LiveId" clId="{46BA5E5C-6F50-44B5-A3C4-D2FE31A8EC34}" dt="2021-03-10T12:11:46.209" v="16" actId="20577"/>
          <ac:spMkLst>
            <pc:docMk/>
            <pc:sldMk cId="2313243325" sldId="272"/>
            <ac:spMk id="3" creationId="{D3A62138-34AE-4233-BDED-AB53D3D5496C}"/>
          </ac:spMkLst>
        </pc:spChg>
        <pc:spChg chg="mod">
          <ac:chgData name="baptiste courtois" userId="d793972e34b85de6" providerId="LiveId" clId="{46BA5E5C-6F50-44B5-A3C4-D2FE31A8EC34}" dt="2021-03-10T12:55:43.142" v="67" actId="790"/>
          <ac:spMkLst>
            <pc:docMk/>
            <pc:sldMk cId="2313243325" sldId="272"/>
            <ac:spMk id="5" creationId="{1778DE12-C03C-4082-A80D-4EA016CC3851}"/>
          </ac:spMkLst>
        </pc:spChg>
        <pc:spChg chg="add mod">
          <ac:chgData name="baptiste courtois" userId="d793972e34b85de6" providerId="LiveId" clId="{46BA5E5C-6F50-44B5-A3C4-D2FE31A8EC34}" dt="2021-03-10T12:54:42.301" v="33" actId="14826"/>
          <ac:spMkLst>
            <pc:docMk/>
            <pc:sldMk cId="2313243325" sldId="272"/>
            <ac:spMk id="9" creationId="{51A4D041-7FFF-4FD3-8710-D8C568EE33AF}"/>
          </ac:spMkLst>
        </pc:spChg>
        <pc:picChg chg="add mod">
          <ac:chgData name="baptiste courtois" userId="d793972e34b85de6" providerId="LiveId" clId="{46BA5E5C-6F50-44B5-A3C4-D2FE31A8EC34}" dt="2021-03-10T12:54:42.301" v="33" actId="14826"/>
          <ac:picMkLst>
            <pc:docMk/>
            <pc:sldMk cId="2313243325" sldId="272"/>
            <ac:picMk id="7" creationId="{42BC0954-51E9-473D-921C-0C5345C65B95}"/>
          </ac:picMkLst>
        </pc:picChg>
        <pc:picChg chg="add del mod ord">
          <ac:chgData name="baptiste courtois" userId="d793972e34b85de6" providerId="LiveId" clId="{46BA5E5C-6F50-44B5-A3C4-D2FE31A8EC34}" dt="2021-03-10T12:54:43.910" v="34" actId="478"/>
          <ac:picMkLst>
            <pc:docMk/>
            <pc:sldMk cId="2313243325" sldId="272"/>
            <ac:picMk id="8" creationId="{09A51CAB-30AC-4292-936E-A80A65DF8335}"/>
          </ac:picMkLst>
        </pc:picChg>
      </pc:sldChg>
      <pc:sldChg chg="addSp delSp modSp new mod ord">
        <pc:chgData name="baptiste courtois" userId="d793972e34b85de6" providerId="LiveId" clId="{46BA5E5C-6F50-44B5-A3C4-D2FE31A8EC34}" dt="2021-03-10T13:04:23.612" v="140" actId="20577"/>
        <pc:sldMkLst>
          <pc:docMk/>
          <pc:sldMk cId="3970718026" sldId="273"/>
        </pc:sldMkLst>
        <pc:spChg chg="mod">
          <ac:chgData name="baptiste courtois" userId="d793972e34b85de6" providerId="LiveId" clId="{46BA5E5C-6F50-44B5-A3C4-D2FE31A8EC34}" dt="2021-03-10T13:01:25.411" v="111" actId="1076"/>
          <ac:spMkLst>
            <pc:docMk/>
            <pc:sldMk cId="3970718026" sldId="273"/>
            <ac:spMk id="3" creationId="{4AAC17E7-93E7-4652-B80B-0BB3965DB7D9}"/>
          </ac:spMkLst>
        </pc:spChg>
        <pc:spChg chg="mod">
          <ac:chgData name="baptiste courtois" userId="d793972e34b85de6" providerId="LiveId" clId="{46BA5E5C-6F50-44B5-A3C4-D2FE31A8EC34}" dt="2021-03-10T12:59:44.663" v="91" actId="790"/>
          <ac:spMkLst>
            <pc:docMk/>
            <pc:sldMk cId="3970718026" sldId="273"/>
            <ac:spMk id="4" creationId="{3D63CBFA-C379-4B4A-BD6B-2F303FCE3EA0}"/>
          </ac:spMkLst>
        </pc:spChg>
        <pc:spChg chg="mod">
          <ac:chgData name="baptiste courtois" userId="d793972e34b85de6" providerId="LiveId" clId="{46BA5E5C-6F50-44B5-A3C4-D2FE31A8EC34}" dt="2021-03-10T13:04:23.612" v="140" actId="20577"/>
          <ac:spMkLst>
            <pc:docMk/>
            <pc:sldMk cId="3970718026" sldId="273"/>
            <ac:spMk id="5" creationId="{49E925BC-EA12-4515-AF66-0BDAC3474081}"/>
          </ac:spMkLst>
        </pc:spChg>
        <pc:picChg chg="add del mod">
          <ac:chgData name="baptiste courtois" userId="d793972e34b85de6" providerId="LiveId" clId="{46BA5E5C-6F50-44B5-A3C4-D2FE31A8EC34}" dt="2021-03-10T13:02:37.115" v="116" actId="478"/>
          <ac:picMkLst>
            <pc:docMk/>
            <pc:sldMk cId="3970718026" sldId="273"/>
            <ac:picMk id="6" creationId="{B6178261-F038-41B9-BB21-6BA26AFBF72F}"/>
          </ac:picMkLst>
        </pc:picChg>
        <pc:picChg chg="add mod ord">
          <ac:chgData name="baptiste courtois" userId="d793972e34b85de6" providerId="LiveId" clId="{46BA5E5C-6F50-44B5-A3C4-D2FE31A8EC34}" dt="2021-03-10T13:03:40.953" v="123" actId="1076"/>
          <ac:picMkLst>
            <pc:docMk/>
            <pc:sldMk cId="3970718026" sldId="273"/>
            <ac:picMk id="7" creationId="{1AE63B39-C160-4A7C-BBF7-4E53755652EB}"/>
          </ac:picMkLst>
        </pc:picChg>
      </pc:sldChg>
      <pc:sldChg chg="new del">
        <pc:chgData name="baptiste courtois" userId="d793972e34b85de6" providerId="LiveId" clId="{46BA5E5C-6F50-44B5-A3C4-D2FE31A8EC34}" dt="2021-03-10T12:59:02.416" v="69" actId="47"/>
        <pc:sldMkLst>
          <pc:docMk/>
          <pc:sldMk cId="4260001583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0F0EF-F892-4018-9136-900CA034625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A49E031-BB34-4A7B-980B-22B80A2CED96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Antonio Vazquez</a:t>
          </a:r>
          <a:endParaRPr lang="es-ES" dirty="0">
            <a:solidFill>
              <a:schemeClr val="bg1"/>
            </a:solidFill>
          </a:endParaRPr>
        </a:p>
      </dgm:t>
    </dgm:pt>
    <dgm:pt modelId="{83CD9BFA-DF8E-4822-BC63-66CFA3B9BC59}" type="parTrans" cxnId="{7A025C5E-9C6F-408E-9CF4-A3EE2A9B896B}">
      <dgm:prSet/>
      <dgm:spPr/>
      <dgm:t>
        <a:bodyPr/>
        <a:lstStyle/>
        <a:p>
          <a:endParaRPr lang="es-ES"/>
        </a:p>
      </dgm:t>
    </dgm:pt>
    <dgm:pt modelId="{08BE278F-F5F2-497C-BE81-FAD7A803AE8F}" type="sibTrans" cxnId="{7A025C5E-9C6F-408E-9CF4-A3EE2A9B896B}">
      <dgm:prSet/>
      <dgm:spPr/>
      <dgm:t>
        <a:bodyPr/>
        <a:lstStyle/>
        <a:p>
          <a:endParaRPr lang="es-ES"/>
        </a:p>
      </dgm:t>
    </dgm:pt>
    <dgm:pt modelId="{F3ABF56A-6D90-4816-83C5-073DC6327137}" type="asst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Luis Gallego </a:t>
          </a:r>
          <a:endParaRPr lang="es-ES" dirty="0">
            <a:solidFill>
              <a:schemeClr val="bg1"/>
            </a:solidFill>
          </a:endParaRPr>
        </a:p>
      </dgm:t>
    </dgm:pt>
    <dgm:pt modelId="{0D9F19F9-9884-408C-9629-80B01ED27E58}" type="parTrans" cxnId="{AD7C86CD-A2AB-446F-A9B6-909274C54B96}">
      <dgm:prSet/>
      <dgm:spPr/>
      <dgm:t>
        <a:bodyPr/>
        <a:lstStyle/>
        <a:p>
          <a:endParaRPr lang="es-ES"/>
        </a:p>
      </dgm:t>
    </dgm:pt>
    <dgm:pt modelId="{562F74B3-7E62-452D-941F-A283A31804D0}" type="sibTrans" cxnId="{AD7C86CD-A2AB-446F-A9B6-909274C54B96}">
      <dgm:prSet/>
      <dgm:spPr/>
      <dgm:t>
        <a:bodyPr/>
        <a:lstStyle/>
        <a:p>
          <a:endParaRPr lang="es-ES"/>
        </a:p>
      </dgm:t>
    </dgm:pt>
    <dgm:pt modelId="{9320BEC2-59FF-4981-91C2-F4089BF8B66A}">
      <dgm:prSet phldrT="[Texte]"/>
      <dgm:spPr/>
      <dgm:t>
        <a:bodyPr/>
        <a:lstStyle/>
        <a:p>
          <a:r>
            <a:rPr lang="fr-FR" dirty="0" err="1">
              <a:solidFill>
                <a:schemeClr val="bg1"/>
              </a:solidFill>
            </a:rPr>
            <a:t>Director</a:t>
          </a:r>
          <a:r>
            <a:rPr lang="fr-FR" dirty="0">
              <a:solidFill>
                <a:schemeClr val="bg1"/>
              </a:solidFill>
            </a:rPr>
            <a:t> de RRHH</a:t>
          </a:r>
          <a:endParaRPr lang="es-ES" dirty="0">
            <a:solidFill>
              <a:schemeClr val="bg1"/>
            </a:solidFill>
          </a:endParaRPr>
        </a:p>
      </dgm:t>
    </dgm:pt>
    <dgm:pt modelId="{6C5B81FD-018D-4109-9140-8D8F456E4AA6}" type="parTrans" cxnId="{486C3170-DAC6-4072-B132-15849B4346EF}">
      <dgm:prSet/>
      <dgm:spPr/>
      <dgm:t>
        <a:bodyPr/>
        <a:lstStyle/>
        <a:p>
          <a:endParaRPr lang="es-ES"/>
        </a:p>
      </dgm:t>
    </dgm:pt>
    <dgm:pt modelId="{7926735A-869F-4A44-B390-9582DDCB210C}" type="sibTrans" cxnId="{486C3170-DAC6-4072-B132-15849B4346EF}">
      <dgm:prSet/>
      <dgm:spPr/>
      <dgm:t>
        <a:bodyPr/>
        <a:lstStyle/>
        <a:p>
          <a:endParaRPr lang="es-ES"/>
        </a:p>
      </dgm:t>
    </dgm:pt>
    <dgm:pt modelId="{967D60AC-59FE-4D1B-8EB4-7A4C75FF5EDF}">
      <dgm:prSet phldrT="[Texte]"/>
      <dgm:spPr/>
      <dgm:t>
        <a:bodyPr/>
        <a:lstStyle/>
        <a:p>
          <a:r>
            <a:rPr lang="fr-FR" dirty="0" err="1">
              <a:solidFill>
                <a:schemeClr val="bg1"/>
              </a:solidFill>
            </a:rPr>
            <a:t>Director</a:t>
          </a:r>
          <a:r>
            <a:rPr lang="fr-FR" dirty="0">
              <a:solidFill>
                <a:schemeClr val="bg1"/>
              </a:solidFill>
            </a:rPr>
            <a:t> </a:t>
          </a:r>
          <a:r>
            <a:rPr lang="fr-FR" dirty="0" err="1">
              <a:solidFill>
                <a:schemeClr val="bg1"/>
              </a:solidFill>
            </a:rPr>
            <a:t>financiero</a:t>
          </a:r>
          <a:endParaRPr lang="es-ES" dirty="0">
            <a:solidFill>
              <a:schemeClr val="bg1"/>
            </a:solidFill>
          </a:endParaRPr>
        </a:p>
      </dgm:t>
    </dgm:pt>
    <dgm:pt modelId="{672ED874-5932-4601-989D-33D205A1EF14}" type="parTrans" cxnId="{BD77CEB1-9348-4ED8-960F-33C625A8B447}">
      <dgm:prSet/>
      <dgm:spPr/>
      <dgm:t>
        <a:bodyPr/>
        <a:lstStyle/>
        <a:p>
          <a:endParaRPr lang="es-ES"/>
        </a:p>
      </dgm:t>
    </dgm:pt>
    <dgm:pt modelId="{431ADA1E-40D9-432F-9797-C56DA8C35FB1}" type="sibTrans" cxnId="{BD77CEB1-9348-4ED8-960F-33C625A8B447}">
      <dgm:prSet/>
      <dgm:spPr/>
      <dgm:t>
        <a:bodyPr/>
        <a:lstStyle/>
        <a:p>
          <a:endParaRPr lang="es-ES"/>
        </a:p>
      </dgm:t>
    </dgm:pt>
    <dgm:pt modelId="{BECE1B2C-874D-4EF8-A6B3-C02C0894D4E8}">
      <dgm:prSet phldrT="[Texte]"/>
      <dgm:spPr/>
      <dgm:t>
        <a:bodyPr/>
        <a:lstStyle/>
        <a:p>
          <a:r>
            <a:rPr lang="fr-FR" dirty="0" err="1">
              <a:solidFill>
                <a:schemeClr val="bg1"/>
              </a:solidFill>
            </a:rPr>
            <a:t>Director</a:t>
          </a:r>
          <a:r>
            <a:rPr lang="fr-FR" dirty="0">
              <a:solidFill>
                <a:schemeClr val="bg1"/>
              </a:solidFill>
            </a:rPr>
            <a:t> </a:t>
          </a:r>
          <a:r>
            <a:rPr lang="fr-FR" dirty="0" err="1">
              <a:solidFill>
                <a:schemeClr val="bg1"/>
              </a:solidFill>
            </a:rPr>
            <a:t>general</a:t>
          </a:r>
          <a:r>
            <a:rPr lang="fr-FR" dirty="0">
              <a:solidFill>
                <a:schemeClr val="bg1"/>
              </a:solidFill>
            </a:rPr>
            <a:t> de </a:t>
          </a:r>
          <a:r>
            <a:rPr lang="es-ES" b="0" dirty="0">
              <a:solidFill>
                <a:schemeClr val="bg1"/>
              </a:solidFill>
            </a:rPr>
            <a:t>producción</a:t>
          </a:r>
        </a:p>
      </dgm:t>
    </dgm:pt>
    <dgm:pt modelId="{C0A35960-3A7C-4873-9DB4-09D828486588}" type="parTrans" cxnId="{79FA3BB1-93CE-4F7B-96BE-C2EA37D86B75}">
      <dgm:prSet/>
      <dgm:spPr/>
      <dgm:t>
        <a:bodyPr/>
        <a:lstStyle/>
        <a:p>
          <a:endParaRPr lang="es-ES"/>
        </a:p>
      </dgm:t>
    </dgm:pt>
    <dgm:pt modelId="{3906C015-84B9-458C-B96E-BCC3F0FA8892}" type="sibTrans" cxnId="{79FA3BB1-93CE-4F7B-96BE-C2EA37D86B75}">
      <dgm:prSet/>
      <dgm:spPr/>
      <dgm:t>
        <a:bodyPr/>
        <a:lstStyle/>
        <a:p>
          <a:endParaRPr lang="es-ES"/>
        </a:p>
      </dgm:t>
    </dgm:pt>
    <dgm:pt modelId="{E952161C-32DF-4CF2-BB93-E0DBC8D9D03C}">
      <dgm:prSet/>
      <dgm:spPr/>
      <dgm:t>
        <a:bodyPr/>
        <a:lstStyle/>
        <a:p>
          <a:r>
            <a:rPr lang="fr-FR" dirty="0" err="1">
              <a:solidFill>
                <a:schemeClr val="bg1"/>
              </a:solidFill>
            </a:rPr>
            <a:t>Director</a:t>
          </a:r>
          <a:r>
            <a:rPr lang="fr-FR" dirty="0">
              <a:solidFill>
                <a:schemeClr val="bg1"/>
              </a:solidFill>
            </a:rPr>
            <a:t> de </a:t>
          </a:r>
          <a:r>
            <a:rPr lang="fr-FR" dirty="0" err="1">
              <a:solidFill>
                <a:schemeClr val="bg1"/>
              </a:solidFill>
            </a:rPr>
            <a:t>comunicaci</a:t>
          </a:r>
          <a:r>
            <a:rPr lang="es-ES" b="0" dirty="0" err="1">
              <a:solidFill>
                <a:schemeClr val="bg1"/>
              </a:solidFill>
            </a:rPr>
            <a:t>ó</a:t>
          </a:r>
          <a:r>
            <a:rPr lang="fr-FR" dirty="0">
              <a:solidFill>
                <a:schemeClr val="bg1"/>
              </a:solidFill>
            </a:rPr>
            <a:t>n</a:t>
          </a:r>
          <a:endParaRPr lang="es-ES" dirty="0">
            <a:solidFill>
              <a:schemeClr val="bg1"/>
            </a:solidFill>
          </a:endParaRPr>
        </a:p>
      </dgm:t>
    </dgm:pt>
    <dgm:pt modelId="{37A2F823-6921-495D-9C92-2762AE63D4D6}" type="parTrans" cxnId="{2E4EDD2F-102F-4B13-B3D3-DD4AAFC3FCD6}">
      <dgm:prSet/>
      <dgm:spPr/>
      <dgm:t>
        <a:bodyPr/>
        <a:lstStyle/>
        <a:p>
          <a:endParaRPr lang="es-ES"/>
        </a:p>
      </dgm:t>
    </dgm:pt>
    <dgm:pt modelId="{9F5D156D-F104-4759-9F9D-0932290F328A}" type="sibTrans" cxnId="{2E4EDD2F-102F-4B13-B3D3-DD4AAFC3FCD6}">
      <dgm:prSet/>
      <dgm:spPr/>
      <dgm:t>
        <a:bodyPr/>
        <a:lstStyle/>
        <a:p>
          <a:endParaRPr lang="es-ES"/>
        </a:p>
      </dgm:t>
    </dgm:pt>
    <dgm:pt modelId="{4DD45334-6AB7-42CD-AD24-4DBA02209305}" type="pres">
      <dgm:prSet presAssocID="{0E80F0EF-F892-4018-9136-900CA034625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83E3A7-CDC6-4F8E-8BA8-3A41C4E979BF}" type="pres">
      <dgm:prSet presAssocID="{AA49E031-BB34-4A7B-980B-22B80A2CED96}" presName="hierRoot1" presStyleCnt="0">
        <dgm:presLayoutVars>
          <dgm:hierBranch val="init"/>
        </dgm:presLayoutVars>
      </dgm:prSet>
      <dgm:spPr/>
    </dgm:pt>
    <dgm:pt modelId="{BC76FD02-AEBF-4E5F-85F7-4213359F6515}" type="pres">
      <dgm:prSet presAssocID="{AA49E031-BB34-4A7B-980B-22B80A2CED96}" presName="rootComposite1" presStyleCnt="0"/>
      <dgm:spPr/>
    </dgm:pt>
    <dgm:pt modelId="{4B29536C-E9E0-4A08-A91A-61F2C862B8B3}" type="pres">
      <dgm:prSet presAssocID="{AA49E031-BB34-4A7B-980B-22B80A2CED96}" presName="rootText1" presStyleLbl="alignAcc1" presStyleIdx="0" presStyleCnt="0">
        <dgm:presLayoutVars>
          <dgm:chPref val="3"/>
        </dgm:presLayoutVars>
      </dgm:prSet>
      <dgm:spPr/>
    </dgm:pt>
    <dgm:pt modelId="{97B835B5-4E8D-4A4F-901E-41C51F8F95DC}" type="pres">
      <dgm:prSet presAssocID="{AA49E031-BB34-4A7B-980B-22B80A2CED96}" presName="topArc1" presStyleLbl="parChTrans1D1" presStyleIdx="0" presStyleCnt="12"/>
      <dgm:spPr/>
    </dgm:pt>
    <dgm:pt modelId="{F09F3A5B-81CC-4EED-8961-D85B1C908159}" type="pres">
      <dgm:prSet presAssocID="{AA49E031-BB34-4A7B-980B-22B80A2CED96}" presName="bottomArc1" presStyleLbl="parChTrans1D1" presStyleIdx="1" presStyleCnt="12"/>
      <dgm:spPr/>
    </dgm:pt>
    <dgm:pt modelId="{675C9046-0B65-4EEF-902C-F8F048BC5E34}" type="pres">
      <dgm:prSet presAssocID="{AA49E031-BB34-4A7B-980B-22B80A2CED96}" presName="topConnNode1" presStyleLbl="node1" presStyleIdx="0" presStyleCnt="0"/>
      <dgm:spPr/>
    </dgm:pt>
    <dgm:pt modelId="{676DB798-E92F-457D-8FBE-FF5AFC0564EB}" type="pres">
      <dgm:prSet presAssocID="{AA49E031-BB34-4A7B-980B-22B80A2CED96}" presName="hierChild2" presStyleCnt="0"/>
      <dgm:spPr/>
    </dgm:pt>
    <dgm:pt modelId="{3C384D55-6D64-4DF3-A312-D3F57572F492}" type="pres">
      <dgm:prSet presAssocID="{6C5B81FD-018D-4109-9140-8D8F456E4AA6}" presName="Name28" presStyleLbl="parChTrans1D2" presStyleIdx="0" presStyleCnt="5"/>
      <dgm:spPr/>
    </dgm:pt>
    <dgm:pt modelId="{223502A4-DB03-497B-90C6-74F5AC761A77}" type="pres">
      <dgm:prSet presAssocID="{9320BEC2-59FF-4981-91C2-F4089BF8B66A}" presName="hierRoot2" presStyleCnt="0">
        <dgm:presLayoutVars>
          <dgm:hierBranch val="init"/>
        </dgm:presLayoutVars>
      </dgm:prSet>
      <dgm:spPr/>
    </dgm:pt>
    <dgm:pt modelId="{61CA2552-071D-4E16-B562-7097F29D1AAC}" type="pres">
      <dgm:prSet presAssocID="{9320BEC2-59FF-4981-91C2-F4089BF8B66A}" presName="rootComposite2" presStyleCnt="0"/>
      <dgm:spPr/>
    </dgm:pt>
    <dgm:pt modelId="{DA6C5DBE-A0F4-4EE4-AB5E-5AFE1FCD57B9}" type="pres">
      <dgm:prSet presAssocID="{9320BEC2-59FF-4981-91C2-F4089BF8B66A}" presName="rootText2" presStyleLbl="alignAcc1" presStyleIdx="0" presStyleCnt="0" custScaleX="101606">
        <dgm:presLayoutVars>
          <dgm:chPref val="3"/>
        </dgm:presLayoutVars>
      </dgm:prSet>
      <dgm:spPr/>
    </dgm:pt>
    <dgm:pt modelId="{82E49843-2CF0-4D92-BEA2-B8A9568B2BDC}" type="pres">
      <dgm:prSet presAssocID="{9320BEC2-59FF-4981-91C2-F4089BF8B66A}" presName="topArc2" presStyleLbl="parChTrans1D1" presStyleIdx="2" presStyleCnt="12"/>
      <dgm:spPr/>
    </dgm:pt>
    <dgm:pt modelId="{BC0267B7-0725-4F27-B94F-BCE00AD10721}" type="pres">
      <dgm:prSet presAssocID="{9320BEC2-59FF-4981-91C2-F4089BF8B66A}" presName="bottomArc2" presStyleLbl="parChTrans1D1" presStyleIdx="3" presStyleCnt="12"/>
      <dgm:spPr/>
    </dgm:pt>
    <dgm:pt modelId="{0E62E03A-7676-4C5F-9131-59502509D242}" type="pres">
      <dgm:prSet presAssocID="{9320BEC2-59FF-4981-91C2-F4089BF8B66A}" presName="topConnNode2" presStyleLbl="node2" presStyleIdx="0" presStyleCnt="0"/>
      <dgm:spPr/>
    </dgm:pt>
    <dgm:pt modelId="{C2C8B012-79FE-44EF-9980-0B5E56DE32F7}" type="pres">
      <dgm:prSet presAssocID="{9320BEC2-59FF-4981-91C2-F4089BF8B66A}" presName="hierChild4" presStyleCnt="0"/>
      <dgm:spPr/>
    </dgm:pt>
    <dgm:pt modelId="{A3130C98-2DDF-4486-BB2A-836F1FC1ED59}" type="pres">
      <dgm:prSet presAssocID="{9320BEC2-59FF-4981-91C2-F4089BF8B66A}" presName="hierChild5" presStyleCnt="0"/>
      <dgm:spPr/>
    </dgm:pt>
    <dgm:pt modelId="{8FA3B6CE-2653-49E5-8FBF-4B247BC9E632}" type="pres">
      <dgm:prSet presAssocID="{672ED874-5932-4601-989D-33D205A1EF14}" presName="Name28" presStyleLbl="parChTrans1D2" presStyleIdx="1" presStyleCnt="5"/>
      <dgm:spPr/>
    </dgm:pt>
    <dgm:pt modelId="{2CC125D6-05FA-4922-9148-44E16FE98EC7}" type="pres">
      <dgm:prSet presAssocID="{967D60AC-59FE-4D1B-8EB4-7A4C75FF5EDF}" presName="hierRoot2" presStyleCnt="0">
        <dgm:presLayoutVars>
          <dgm:hierBranch val="init"/>
        </dgm:presLayoutVars>
      </dgm:prSet>
      <dgm:spPr/>
    </dgm:pt>
    <dgm:pt modelId="{28D439E3-3982-454B-ABD2-C3E382F67608}" type="pres">
      <dgm:prSet presAssocID="{967D60AC-59FE-4D1B-8EB4-7A4C75FF5EDF}" presName="rootComposite2" presStyleCnt="0"/>
      <dgm:spPr/>
    </dgm:pt>
    <dgm:pt modelId="{5D489E0E-D0C5-4CD4-BCA7-2BED11E23120}" type="pres">
      <dgm:prSet presAssocID="{967D60AC-59FE-4D1B-8EB4-7A4C75FF5EDF}" presName="rootText2" presStyleLbl="alignAcc1" presStyleIdx="0" presStyleCnt="0">
        <dgm:presLayoutVars>
          <dgm:chPref val="3"/>
        </dgm:presLayoutVars>
      </dgm:prSet>
      <dgm:spPr/>
    </dgm:pt>
    <dgm:pt modelId="{FD1BE44F-9F99-4004-9BBA-A20E6E74EE48}" type="pres">
      <dgm:prSet presAssocID="{967D60AC-59FE-4D1B-8EB4-7A4C75FF5EDF}" presName="topArc2" presStyleLbl="parChTrans1D1" presStyleIdx="4" presStyleCnt="12"/>
      <dgm:spPr/>
    </dgm:pt>
    <dgm:pt modelId="{F809AD61-4709-4CD1-95ED-083899D2DFD3}" type="pres">
      <dgm:prSet presAssocID="{967D60AC-59FE-4D1B-8EB4-7A4C75FF5EDF}" presName="bottomArc2" presStyleLbl="parChTrans1D1" presStyleIdx="5" presStyleCnt="12"/>
      <dgm:spPr/>
    </dgm:pt>
    <dgm:pt modelId="{EE6D0799-E1B3-4299-AEEE-739C828A4710}" type="pres">
      <dgm:prSet presAssocID="{967D60AC-59FE-4D1B-8EB4-7A4C75FF5EDF}" presName="topConnNode2" presStyleLbl="node2" presStyleIdx="0" presStyleCnt="0"/>
      <dgm:spPr/>
    </dgm:pt>
    <dgm:pt modelId="{DA570A0A-01D9-4786-8CBC-1CAD2AB97989}" type="pres">
      <dgm:prSet presAssocID="{967D60AC-59FE-4D1B-8EB4-7A4C75FF5EDF}" presName="hierChild4" presStyleCnt="0"/>
      <dgm:spPr/>
    </dgm:pt>
    <dgm:pt modelId="{EA2C0161-DC6C-4297-923B-65D324CBBF27}" type="pres">
      <dgm:prSet presAssocID="{967D60AC-59FE-4D1B-8EB4-7A4C75FF5EDF}" presName="hierChild5" presStyleCnt="0"/>
      <dgm:spPr/>
    </dgm:pt>
    <dgm:pt modelId="{1B8A1213-FD25-4BEE-85C9-B0E141E9A6D3}" type="pres">
      <dgm:prSet presAssocID="{C0A35960-3A7C-4873-9DB4-09D828486588}" presName="Name28" presStyleLbl="parChTrans1D2" presStyleIdx="2" presStyleCnt="5"/>
      <dgm:spPr/>
    </dgm:pt>
    <dgm:pt modelId="{ACDC1C0F-435D-4FF4-8257-8C48D97911CC}" type="pres">
      <dgm:prSet presAssocID="{BECE1B2C-874D-4EF8-A6B3-C02C0894D4E8}" presName="hierRoot2" presStyleCnt="0">
        <dgm:presLayoutVars>
          <dgm:hierBranch val="init"/>
        </dgm:presLayoutVars>
      </dgm:prSet>
      <dgm:spPr/>
    </dgm:pt>
    <dgm:pt modelId="{9CAD4F05-E555-417E-AE42-9D68CA375708}" type="pres">
      <dgm:prSet presAssocID="{BECE1B2C-874D-4EF8-A6B3-C02C0894D4E8}" presName="rootComposite2" presStyleCnt="0"/>
      <dgm:spPr/>
    </dgm:pt>
    <dgm:pt modelId="{BEC72F6F-93A3-478D-84AC-BF22550C7811}" type="pres">
      <dgm:prSet presAssocID="{BECE1B2C-874D-4EF8-A6B3-C02C0894D4E8}" presName="rootText2" presStyleLbl="alignAcc1" presStyleIdx="0" presStyleCnt="0">
        <dgm:presLayoutVars>
          <dgm:chPref val="3"/>
        </dgm:presLayoutVars>
      </dgm:prSet>
      <dgm:spPr/>
    </dgm:pt>
    <dgm:pt modelId="{64888DC3-BDA6-4CEB-97C9-A96BDE4F2F7C}" type="pres">
      <dgm:prSet presAssocID="{BECE1B2C-874D-4EF8-A6B3-C02C0894D4E8}" presName="topArc2" presStyleLbl="parChTrans1D1" presStyleIdx="6" presStyleCnt="12"/>
      <dgm:spPr/>
    </dgm:pt>
    <dgm:pt modelId="{1D8DB1FF-E0BB-4B3C-92F0-B2BA7C930A8C}" type="pres">
      <dgm:prSet presAssocID="{BECE1B2C-874D-4EF8-A6B3-C02C0894D4E8}" presName="bottomArc2" presStyleLbl="parChTrans1D1" presStyleIdx="7" presStyleCnt="12"/>
      <dgm:spPr/>
    </dgm:pt>
    <dgm:pt modelId="{A93D7949-EA2B-4C57-B0C3-93CA66F995E8}" type="pres">
      <dgm:prSet presAssocID="{BECE1B2C-874D-4EF8-A6B3-C02C0894D4E8}" presName="topConnNode2" presStyleLbl="node2" presStyleIdx="0" presStyleCnt="0"/>
      <dgm:spPr/>
    </dgm:pt>
    <dgm:pt modelId="{135D0A08-B141-4D20-ADA0-A46ED49C0303}" type="pres">
      <dgm:prSet presAssocID="{BECE1B2C-874D-4EF8-A6B3-C02C0894D4E8}" presName="hierChild4" presStyleCnt="0"/>
      <dgm:spPr/>
    </dgm:pt>
    <dgm:pt modelId="{98B11D4E-9128-4EC1-9664-52054DAFC331}" type="pres">
      <dgm:prSet presAssocID="{BECE1B2C-874D-4EF8-A6B3-C02C0894D4E8}" presName="hierChild5" presStyleCnt="0"/>
      <dgm:spPr/>
    </dgm:pt>
    <dgm:pt modelId="{C43D2AD9-364D-4B24-ACA4-B0AF024D6380}" type="pres">
      <dgm:prSet presAssocID="{37A2F823-6921-495D-9C92-2762AE63D4D6}" presName="Name28" presStyleLbl="parChTrans1D2" presStyleIdx="3" presStyleCnt="5"/>
      <dgm:spPr/>
    </dgm:pt>
    <dgm:pt modelId="{8CAFE6D4-7441-488C-B3A1-AF8F4DA6430C}" type="pres">
      <dgm:prSet presAssocID="{E952161C-32DF-4CF2-BB93-E0DBC8D9D03C}" presName="hierRoot2" presStyleCnt="0">
        <dgm:presLayoutVars>
          <dgm:hierBranch val="init"/>
        </dgm:presLayoutVars>
      </dgm:prSet>
      <dgm:spPr/>
    </dgm:pt>
    <dgm:pt modelId="{785A22BA-1AA6-496A-81BF-D917DF92A4E0}" type="pres">
      <dgm:prSet presAssocID="{E952161C-32DF-4CF2-BB93-E0DBC8D9D03C}" presName="rootComposite2" presStyleCnt="0"/>
      <dgm:spPr/>
    </dgm:pt>
    <dgm:pt modelId="{F1AE3E7A-9211-475C-B768-03988A55BA3C}" type="pres">
      <dgm:prSet presAssocID="{E952161C-32DF-4CF2-BB93-E0DBC8D9D03C}" presName="rootText2" presStyleLbl="alignAcc1" presStyleIdx="0" presStyleCnt="0">
        <dgm:presLayoutVars>
          <dgm:chPref val="3"/>
        </dgm:presLayoutVars>
      </dgm:prSet>
      <dgm:spPr/>
    </dgm:pt>
    <dgm:pt modelId="{A246ED5F-260B-417E-B783-B13E4F7865C4}" type="pres">
      <dgm:prSet presAssocID="{E952161C-32DF-4CF2-BB93-E0DBC8D9D03C}" presName="topArc2" presStyleLbl="parChTrans1D1" presStyleIdx="8" presStyleCnt="12"/>
      <dgm:spPr/>
    </dgm:pt>
    <dgm:pt modelId="{0F3FBCB3-D5C0-4D9F-9C20-DE8B2A287CB0}" type="pres">
      <dgm:prSet presAssocID="{E952161C-32DF-4CF2-BB93-E0DBC8D9D03C}" presName="bottomArc2" presStyleLbl="parChTrans1D1" presStyleIdx="9" presStyleCnt="12"/>
      <dgm:spPr/>
    </dgm:pt>
    <dgm:pt modelId="{ACFAB027-89CE-435E-932E-218CB5DDA603}" type="pres">
      <dgm:prSet presAssocID="{E952161C-32DF-4CF2-BB93-E0DBC8D9D03C}" presName="topConnNode2" presStyleLbl="node2" presStyleIdx="0" presStyleCnt="0"/>
      <dgm:spPr/>
    </dgm:pt>
    <dgm:pt modelId="{FAEA9491-452C-46D8-9F21-423F901888BC}" type="pres">
      <dgm:prSet presAssocID="{E952161C-32DF-4CF2-BB93-E0DBC8D9D03C}" presName="hierChild4" presStyleCnt="0"/>
      <dgm:spPr/>
    </dgm:pt>
    <dgm:pt modelId="{99C11D08-864C-4F9D-AB9E-79C9FC2F7899}" type="pres">
      <dgm:prSet presAssocID="{E952161C-32DF-4CF2-BB93-E0DBC8D9D03C}" presName="hierChild5" presStyleCnt="0"/>
      <dgm:spPr/>
    </dgm:pt>
    <dgm:pt modelId="{80573957-CF56-4A65-AAAC-1747BFE58568}" type="pres">
      <dgm:prSet presAssocID="{AA49E031-BB34-4A7B-980B-22B80A2CED96}" presName="hierChild3" presStyleCnt="0"/>
      <dgm:spPr/>
    </dgm:pt>
    <dgm:pt modelId="{13DF7FEA-EA75-48B0-BA2C-53AF5B9226DF}" type="pres">
      <dgm:prSet presAssocID="{0D9F19F9-9884-408C-9629-80B01ED27E58}" presName="Name101" presStyleLbl="parChTrans1D2" presStyleIdx="4" presStyleCnt="5"/>
      <dgm:spPr/>
    </dgm:pt>
    <dgm:pt modelId="{8DB4B82F-8158-44E0-9DC4-FA97E1465C92}" type="pres">
      <dgm:prSet presAssocID="{F3ABF56A-6D90-4816-83C5-073DC6327137}" presName="hierRoot3" presStyleCnt="0">
        <dgm:presLayoutVars>
          <dgm:hierBranch val="init"/>
        </dgm:presLayoutVars>
      </dgm:prSet>
      <dgm:spPr/>
    </dgm:pt>
    <dgm:pt modelId="{135D8193-A514-49B4-BBF3-4FB542F60DAC}" type="pres">
      <dgm:prSet presAssocID="{F3ABF56A-6D90-4816-83C5-073DC6327137}" presName="rootComposite3" presStyleCnt="0"/>
      <dgm:spPr/>
    </dgm:pt>
    <dgm:pt modelId="{8FF9186A-2FE0-4294-92D3-B592E02E8C10}" type="pres">
      <dgm:prSet presAssocID="{F3ABF56A-6D90-4816-83C5-073DC6327137}" presName="rootText3" presStyleLbl="alignAcc1" presStyleIdx="0" presStyleCnt="0">
        <dgm:presLayoutVars>
          <dgm:chPref val="3"/>
        </dgm:presLayoutVars>
      </dgm:prSet>
      <dgm:spPr/>
    </dgm:pt>
    <dgm:pt modelId="{62117CCA-E555-41A9-9572-A3A17D5B799F}" type="pres">
      <dgm:prSet presAssocID="{F3ABF56A-6D90-4816-83C5-073DC6327137}" presName="topArc3" presStyleLbl="parChTrans1D1" presStyleIdx="10" presStyleCnt="12"/>
      <dgm:spPr/>
    </dgm:pt>
    <dgm:pt modelId="{EA8EF7F3-89EA-4C9E-9AD5-BCACEB8B2EFB}" type="pres">
      <dgm:prSet presAssocID="{F3ABF56A-6D90-4816-83C5-073DC6327137}" presName="bottomArc3" presStyleLbl="parChTrans1D1" presStyleIdx="11" presStyleCnt="12"/>
      <dgm:spPr/>
    </dgm:pt>
    <dgm:pt modelId="{A3C7CFFB-13B0-4F6D-9E9D-000885FE2437}" type="pres">
      <dgm:prSet presAssocID="{F3ABF56A-6D90-4816-83C5-073DC6327137}" presName="topConnNode3" presStyleLbl="asst1" presStyleIdx="0" presStyleCnt="0"/>
      <dgm:spPr/>
    </dgm:pt>
    <dgm:pt modelId="{F60D3797-FFB6-47A0-972D-ABE46FB8499F}" type="pres">
      <dgm:prSet presAssocID="{F3ABF56A-6D90-4816-83C5-073DC6327137}" presName="hierChild6" presStyleCnt="0"/>
      <dgm:spPr/>
    </dgm:pt>
    <dgm:pt modelId="{1CB34E35-2A80-4F86-A9CB-79A54CADD9BF}" type="pres">
      <dgm:prSet presAssocID="{F3ABF56A-6D90-4816-83C5-073DC6327137}" presName="hierChild7" presStyleCnt="0"/>
      <dgm:spPr/>
    </dgm:pt>
  </dgm:ptLst>
  <dgm:cxnLst>
    <dgm:cxn modelId="{2E4EDD2F-102F-4B13-B3D3-DD4AAFC3FCD6}" srcId="{AA49E031-BB34-4A7B-980B-22B80A2CED96}" destId="{E952161C-32DF-4CF2-BB93-E0DBC8D9D03C}" srcOrd="4" destOrd="0" parTransId="{37A2F823-6921-495D-9C92-2762AE63D4D6}" sibTransId="{9F5D156D-F104-4759-9F9D-0932290F328A}"/>
    <dgm:cxn modelId="{5B6D8D31-12D9-46F5-821B-15697DA2C5CE}" type="presOf" srcId="{6C5B81FD-018D-4109-9140-8D8F456E4AA6}" destId="{3C384D55-6D64-4DF3-A312-D3F57572F492}" srcOrd="0" destOrd="0" presId="urn:microsoft.com/office/officeart/2008/layout/HalfCircleOrganizationChart"/>
    <dgm:cxn modelId="{2AF9105D-6FB0-41BE-B2A1-026851FA941D}" type="presOf" srcId="{967D60AC-59FE-4D1B-8EB4-7A4C75FF5EDF}" destId="{EE6D0799-E1B3-4299-AEEE-739C828A4710}" srcOrd="1" destOrd="0" presId="urn:microsoft.com/office/officeart/2008/layout/HalfCircleOrganizationChart"/>
    <dgm:cxn modelId="{7A025C5E-9C6F-408E-9CF4-A3EE2A9B896B}" srcId="{0E80F0EF-F892-4018-9136-900CA0346255}" destId="{AA49E031-BB34-4A7B-980B-22B80A2CED96}" srcOrd="0" destOrd="0" parTransId="{83CD9BFA-DF8E-4822-BC63-66CFA3B9BC59}" sibTransId="{08BE278F-F5F2-497C-BE81-FAD7A803AE8F}"/>
    <dgm:cxn modelId="{3548B543-0D17-4E55-ABA1-22A93D6D27F4}" type="presOf" srcId="{E952161C-32DF-4CF2-BB93-E0DBC8D9D03C}" destId="{ACFAB027-89CE-435E-932E-218CB5DDA603}" srcOrd="1" destOrd="0" presId="urn:microsoft.com/office/officeart/2008/layout/HalfCircleOrganizationChart"/>
    <dgm:cxn modelId="{AD45C063-7E10-4F12-B086-B2B26AD4C22E}" type="presOf" srcId="{BECE1B2C-874D-4EF8-A6B3-C02C0894D4E8}" destId="{A93D7949-EA2B-4C57-B0C3-93CA66F995E8}" srcOrd="1" destOrd="0" presId="urn:microsoft.com/office/officeart/2008/layout/HalfCircleOrganizationChart"/>
    <dgm:cxn modelId="{B64AD964-150F-4805-98C9-4C7FDE522105}" type="presOf" srcId="{672ED874-5932-4601-989D-33D205A1EF14}" destId="{8FA3B6CE-2653-49E5-8FBF-4B247BC9E632}" srcOrd="0" destOrd="0" presId="urn:microsoft.com/office/officeart/2008/layout/HalfCircleOrganizationChart"/>
    <dgm:cxn modelId="{18BCB265-B421-478B-AB2E-FBC48B46ADE5}" type="presOf" srcId="{37A2F823-6921-495D-9C92-2762AE63D4D6}" destId="{C43D2AD9-364D-4B24-ACA4-B0AF024D6380}" srcOrd="0" destOrd="0" presId="urn:microsoft.com/office/officeart/2008/layout/HalfCircleOrganizationChart"/>
    <dgm:cxn modelId="{F25F204E-7C53-4649-A612-5E2629A15F76}" type="presOf" srcId="{0E80F0EF-F892-4018-9136-900CA0346255}" destId="{4DD45334-6AB7-42CD-AD24-4DBA02209305}" srcOrd="0" destOrd="0" presId="urn:microsoft.com/office/officeart/2008/layout/HalfCircleOrganizationChart"/>
    <dgm:cxn modelId="{486C3170-DAC6-4072-B132-15849B4346EF}" srcId="{AA49E031-BB34-4A7B-980B-22B80A2CED96}" destId="{9320BEC2-59FF-4981-91C2-F4089BF8B66A}" srcOrd="1" destOrd="0" parTransId="{6C5B81FD-018D-4109-9140-8D8F456E4AA6}" sibTransId="{7926735A-869F-4A44-B390-9582DDCB210C}"/>
    <dgm:cxn modelId="{8AFA407F-5EC2-4A90-92F7-FC50E657DB58}" type="presOf" srcId="{AA49E031-BB34-4A7B-980B-22B80A2CED96}" destId="{4B29536C-E9E0-4A08-A91A-61F2C862B8B3}" srcOrd="0" destOrd="0" presId="urn:microsoft.com/office/officeart/2008/layout/HalfCircleOrganizationChart"/>
    <dgm:cxn modelId="{CCA01FB0-720E-4FE1-809E-7EED7FFA07BA}" type="presOf" srcId="{9320BEC2-59FF-4981-91C2-F4089BF8B66A}" destId="{0E62E03A-7676-4C5F-9131-59502509D242}" srcOrd="1" destOrd="0" presId="urn:microsoft.com/office/officeart/2008/layout/HalfCircleOrganizationChart"/>
    <dgm:cxn modelId="{79FA3BB1-93CE-4F7B-96BE-C2EA37D86B75}" srcId="{AA49E031-BB34-4A7B-980B-22B80A2CED96}" destId="{BECE1B2C-874D-4EF8-A6B3-C02C0894D4E8}" srcOrd="3" destOrd="0" parTransId="{C0A35960-3A7C-4873-9DB4-09D828486588}" sibTransId="{3906C015-84B9-458C-B96E-BCC3F0FA8892}"/>
    <dgm:cxn modelId="{BD77CEB1-9348-4ED8-960F-33C625A8B447}" srcId="{AA49E031-BB34-4A7B-980B-22B80A2CED96}" destId="{967D60AC-59FE-4D1B-8EB4-7A4C75FF5EDF}" srcOrd="2" destOrd="0" parTransId="{672ED874-5932-4601-989D-33D205A1EF14}" sibTransId="{431ADA1E-40D9-432F-9797-C56DA8C35FB1}"/>
    <dgm:cxn modelId="{D33BC7C6-3455-4E4B-98D2-9272F4635C1C}" type="presOf" srcId="{AA49E031-BB34-4A7B-980B-22B80A2CED96}" destId="{675C9046-0B65-4EEF-902C-F8F048BC5E34}" srcOrd="1" destOrd="0" presId="urn:microsoft.com/office/officeart/2008/layout/HalfCircleOrganizationChart"/>
    <dgm:cxn modelId="{6C233DCC-E65C-46CD-B37F-9C8DACB0CE6C}" type="presOf" srcId="{0D9F19F9-9884-408C-9629-80B01ED27E58}" destId="{13DF7FEA-EA75-48B0-BA2C-53AF5B9226DF}" srcOrd="0" destOrd="0" presId="urn:microsoft.com/office/officeart/2008/layout/HalfCircleOrganizationChart"/>
    <dgm:cxn modelId="{AD7C86CD-A2AB-446F-A9B6-909274C54B96}" srcId="{AA49E031-BB34-4A7B-980B-22B80A2CED96}" destId="{F3ABF56A-6D90-4816-83C5-073DC6327137}" srcOrd="0" destOrd="0" parTransId="{0D9F19F9-9884-408C-9629-80B01ED27E58}" sibTransId="{562F74B3-7E62-452D-941F-A283A31804D0}"/>
    <dgm:cxn modelId="{5E2099CF-87B9-4BB3-A055-D7840B0E7D46}" type="presOf" srcId="{F3ABF56A-6D90-4816-83C5-073DC6327137}" destId="{8FF9186A-2FE0-4294-92D3-B592E02E8C10}" srcOrd="0" destOrd="0" presId="urn:microsoft.com/office/officeart/2008/layout/HalfCircleOrganizationChart"/>
    <dgm:cxn modelId="{0EA8EAD8-AB54-414E-805D-820F465D5250}" type="presOf" srcId="{E952161C-32DF-4CF2-BB93-E0DBC8D9D03C}" destId="{F1AE3E7A-9211-475C-B768-03988A55BA3C}" srcOrd="0" destOrd="0" presId="urn:microsoft.com/office/officeart/2008/layout/HalfCircleOrganizationChart"/>
    <dgm:cxn modelId="{219363DE-E2A2-4ADC-9BF3-A086A7212032}" type="presOf" srcId="{F3ABF56A-6D90-4816-83C5-073DC6327137}" destId="{A3C7CFFB-13B0-4F6D-9E9D-000885FE2437}" srcOrd="1" destOrd="0" presId="urn:microsoft.com/office/officeart/2008/layout/HalfCircleOrganizationChart"/>
    <dgm:cxn modelId="{C920DCEB-68AA-4F45-9ABC-FD4019D64335}" type="presOf" srcId="{C0A35960-3A7C-4873-9DB4-09D828486588}" destId="{1B8A1213-FD25-4BEE-85C9-B0E141E9A6D3}" srcOrd="0" destOrd="0" presId="urn:microsoft.com/office/officeart/2008/layout/HalfCircleOrganizationChart"/>
    <dgm:cxn modelId="{EDCC4CFC-8F6D-46EA-B728-B4AAA1AD95CE}" type="presOf" srcId="{BECE1B2C-874D-4EF8-A6B3-C02C0894D4E8}" destId="{BEC72F6F-93A3-478D-84AC-BF22550C7811}" srcOrd="0" destOrd="0" presId="urn:microsoft.com/office/officeart/2008/layout/HalfCircleOrganizationChart"/>
    <dgm:cxn modelId="{7FD940FF-984F-4932-8755-D96D018EBF97}" type="presOf" srcId="{9320BEC2-59FF-4981-91C2-F4089BF8B66A}" destId="{DA6C5DBE-A0F4-4EE4-AB5E-5AFE1FCD57B9}" srcOrd="0" destOrd="0" presId="urn:microsoft.com/office/officeart/2008/layout/HalfCircleOrganizationChart"/>
    <dgm:cxn modelId="{0E41BEFF-9E20-4A3B-A375-EBF8EDC23991}" type="presOf" srcId="{967D60AC-59FE-4D1B-8EB4-7A4C75FF5EDF}" destId="{5D489E0E-D0C5-4CD4-BCA7-2BED11E23120}" srcOrd="0" destOrd="0" presId="urn:microsoft.com/office/officeart/2008/layout/HalfCircleOrganizationChart"/>
    <dgm:cxn modelId="{487BD471-72E9-4E01-AFEA-8C651AD2E655}" type="presParOf" srcId="{4DD45334-6AB7-42CD-AD24-4DBA02209305}" destId="{5A83E3A7-CDC6-4F8E-8BA8-3A41C4E979BF}" srcOrd="0" destOrd="0" presId="urn:microsoft.com/office/officeart/2008/layout/HalfCircleOrganizationChart"/>
    <dgm:cxn modelId="{A6E79FC1-6A78-4B2E-A6E2-2CF52D62B7D9}" type="presParOf" srcId="{5A83E3A7-CDC6-4F8E-8BA8-3A41C4E979BF}" destId="{BC76FD02-AEBF-4E5F-85F7-4213359F6515}" srcOrd="0" destOrd="0" presId="urn:microsoft.com/office/officeart/2008/layout/HalfCircleOrganizationChart"/>
    <dgm:cxn modelId="{51E32453-5165-414E-886E-FA4CA0ACD6BB}" type="presParOf" srcId="{BC76FD02-AEBF-4E5F-85F7-4213359F6515}" destId="{4B29536C-E9E0-4A08-A91A-61F2C862B8B3}" srcOrd="0" destOrd="0" presId="urn:microsoft.com/office/officeart/2008/layout/HalfCircleOrganizationChart"/>
    <dgm:cxn modelId="{72DCB558-7046-43B0-9CCD-EF1C6D59FD32}" type="presParOf" srcId="{BC76FD02-AEBF-4E5F-85F7-4213359F6515}" destId="{97B835B5-4E8D-4A4F-901E-41C51F8F95DC}" srcOrd="1" destOrd="0" presId="urn:microsoft.com/office/officeart/2008/layout/HalfCircleOrganizationChart"/>
    <dgm:cxn modelId="{5B5697BC-E646-4032-BA59-0231DCA52F47}" type="presParOf" srcId="{BC76FD02-AEBF-4E5F-85F7-4213359F6515}" destId="{F09F3A5B-81CC-4EED-8961-D85B1C908159}" srcOrd="2" destOrd="0" presId="urn:microsoft.com/office/officeart/2008/layout/HalfCircleOrganizationChart"/>
    <dgm:cxn modelId="{667E75F8-BD27-4815-9AE0-7579903FFE31}" type="presParOf" srcId="{BC76FD02-AEBF-4E5F-85F7-4213359F6515}" destId="{675C9046-0B65-4EEF-902C-F8F048BC5E34}" srcOrd="3" destOrd="0" presId="urn:microsoft.com/office/officeart/2008/layout/HalfCircleOrganizationChart"/>
    <dgm:cxn modelId="{9CAE4467-4422-4CBF-BC37-6F1E09129D54}" type="presParOf" srcId="{5A83E3A7-CDC6-4F8E-8BA8-3A41C4E979BF}" destId="{676DB798-E92F-457D-8FBE-FF5AFC0564EB}" srcOrd="1" destOrd="0" presId="urn:microsoft.com/office/officeart/2008/layout/HalfCircleOrganizationChart"/>
    <dgm:cxn modelId="{321878A6-386F-499C-97BF-E595BA4ECD53}" type="presParOf" srcId="{676DB798-E92F-457D-8FBE-FF5AFC0564EB}" destId="{3C384D55-6D64-4DF3-A312-D3F57572F492}" srcOrd="0" destOrd="0" presId="urn:microsoft.com/office/officeart/2008/layout/HalfCircleOrganizationChart"/>
    <dgm:cxn modelId="{84AAECD3-A34D-4D4B-B314-06DC66D04515}" type="presParOf" srcId="{676DB798-E92F-457D-8FBE-FF5AFC0564EB}" destId="{223502A4-DB03-497B-90C6-74F5AC761A77}" srcOrd="1" destOrd="0" presId="urn:microsoft.com/office/officeart/2008/layout/HalfCircleOrganizationChart"/>
    <dgm:cxn modelId="{7B5FC6CA-4E63-460D-B3C5-3BB4ABD86C94}" type="presParOf" srcId="{223502A4-DB03-497B-90C6-74F5AC761A77}" destId="{61CA2552-071D-4E16-B562-7097F29D1AAC}" srcOrd="0" destOrd="0" presId="urn:microsoft.com/office/officeart/2008/layout/HalfCircleOrganizationChart"/>
    <dgm:cxn modelId="{F94441A0-988A-4C73-A71E-11923B0340F1}" type="presParOf" srcId="{61CA2552-071D-4E16-B562-7097F29D1AAC}" destId="{DA6C5DBE-A0F4-4EE4-AB5E-5AFE1FCD57B9}" srcOrd="0" destOrd="0" presId="urn:microsoft.com/office/officeart/2008/layout/HalfCircleOrganizationChart"/>
    <dgm:cxn modelId="{3922BAD7-6C60-4E86-8830-1BFF9AFBAE87}" type="presParOf" srcId="{61CA2552-071D-4E16-B562-7097F29D1AAC}" destId="{82E49843-2CF0-4D92-BEA2-B8A9568B2BDC}" srcOrd="1" destOrd="0" presId="urn:microsoft.com/office/officeart/2008/layout/HalfCircleOrganizationChart"/>
    <dgm:cxn modelId="{462F3CDF-E20A-4D30-B804-D6CB1B6B43BA}" type="presParOf" srcId="{61CA2552-071D-4E16-B562-7097F29D1AAC}" destId="{BC0267B7-0725-4F27-B94F-BCE00AD10721}" srcOrd="2" destOrd="0" presId="urn:microsoft.com/office/officeart/2008/layout/HalfCircleOrganizationChart"/>
    <dgm:cxn modelId="{4D75B56F-2A29-4702-B1C1-4375DFB9EB50}" type="presParOf" srcId="{61CA2552-071D-4E16-B562-7097F29D1AAC}" destId="{0E62E03A-7676-4C5F-9131-59502509D242}" srcOrd="3" destOrd="0" presId="urn:microsoft.com/office/officeart/2008/layout/HalfCircleOrganizationChart"/>
    <dgm:cxn modelId="{85FC0EE7-FB00-4988-A9B4-76A6166D70CF}" type="presParOf" srcId="{223502A4-DB03-497B-90C6-74F5AC761A77}" destId="{C2C8B012-79FE-44EF-9980-0B5E56DE32F7}" srcOrd="1" destOrd="0" presId="urn:microsoft.com/office/officeart/2008/layout/HalfCircleOrganizationChart"/>
    <dgm:cxn modelId="{6DE87025-9CFB-4A3A-80B7-E71C1B695F11}" type="presParOf" srcId="{223502A4-DB03-497B-90C6-74F5AC761A77}" destId="{A3130C98-2DDF-4486-BB2A-836F1FC1ED59}" srcOrd="2" destOrd="0" presId="urn:microsoft.com/office/officeart/2008/layout/HalfCircleOrganizationChart"/>
    <dgm:cxn modelId="{07BF2C81-76F0-46DC-A3E2-EA1151472A2E}" type="presParOf" srcId="{676DB798-E92F-457D-8FBE-FF5AFC0564EB}" destId="{8FA3B6CE-2653-49E5-8FBF-4B247BC9E632}" srcOrd="2" destOrd="0" presId="urn:microsoft.com/office/officeart/2008/layout/HalfCircleOrganizationChart"/>
    <dgm:cxn modelId="{F19E0A78-14A6-4193-B7DF-6C1763713836}" type="presParOf" srcId="{676DB798-E92F-457D-8FBE-FF5AFC0564EB}" destId="{2CC125D6-05FA-4922-9148-44E16FE98EC7}" srcOrd="3" destOrd="0" presId="urn:microsoft.com/office/officeart/2008/layout/HalfCircleOrganizationChart"/>
    <dgm:cxn modelId="{0677D471-020B-4FA3-B3CE-8D3694437BCF}" type="presParOf" srcId="{2CC125D6-05FA-4922-9148-44E16FE98EC7}" destId="{28D439E3-3982-454B-ABD2-C3E382F67608}" srcOrd="0" destOrd="0" presId="urn:microsoft.com/office/officeart/2008/layout/HalfCircleOrganizationChart"/>
    <dgm:cxn modelId="{FEBAD7D5-FBE8-4497-ADB9-7B0A30EBF972}" type="presParOf" srcId="{28D439E3-3982-454B-ABD2-C3E382F67608}" destId="{5D489E0E-D0C5-4CD4-BCA7-2BED11E23120}" srcOrd="0" destOrd="0" presId="urn:microsoft.com/office/officeart/2008/layout/HalfCircleOrganizationChart"/>
    <dgm:cxn modelId="{3C54F64C-15FA-44AB-9C4F-88FB45C6492F}" type="presParOf" srcId="{28D439E3-3982-454B-ABD2-C3E382F67608}" destId="{FD1BE44F-9F99-4004-9BBA-A20E6E74EE48}" srcOrd="1" destOrd="0" presId="urn:microsoft.com/office/officeart/2008/layout/HalfCircleOrganizationChart"/>
    <dgm:cxn modelId="{CE65F27D-B1C6-40C3-B301-186305EC065E}" type="presParOf" srcId="{28D439E3-3982-454B-ABD2-C3E382F67608}" destId="{F809AD61-4709-4CD1-95ED-083899D2DFD3}" srcOrd="2" destOrd="0" presId="urn:microsoft.com/office/officeart/2008/layout/HalfCircleOrganizationChart"/>
    <dgm:cxn modelId="{D25D9F48-27B6-4C9C-B662-2D8C8BEC23EA}" type="presParOf" srcId="{28D439E3-3982-454B-ABD2-C3E382F67608}" destId="{EE6D0799-E1B3-4299-AEEE-739C828A4710}" srcOrd="3" destOrd="0" presId="urn:microsoft.com/office/officeart/2008/layout/HalfCircleOrganizationChart"/>
    <dgm:cxn modelId="{F64C55D1-0648-4983-AC07-9F49A1CBAABE}" type="presParOf" srcId="{2CC125D6-05FA-4922-9148-44E16FE98EC7}" destId="{DA570A0A-01D9-4786-8CBC-1CAD2AB97989}" srcOrd="1" destOrd="0" presId="urn:microsoft.com/office/officeart/2008/layout/HalfCircleOrganizationChart"/>
    <dgm:cxn modelId="{578672D1-6C6E-4B5D-84A4-0A386E9108E5}" type="presParOf" srcId="{2CC125D6-05FA-4922-9148-44E16FE98EC7}" destId="{EA2C0161-DC6C-4297-923B-65D324CBBF27}" srcOrd="2" destOrd="0" presId="urn:microsoft.com/office/officeart/2008/layout/HalfCircleOrganizationChart"/>
    <dgm:cxn modelId="{968FC88B-1C3A-4A9E-9B67-C83A9D30E9E8}" type="presParOf" srcId="{676DB798-E92F-457D-8FBE-FF5AFC0564EB}" destId="{1B8A1213-FD25-4BEE-85C9-B0E141E9A6D3}" srcOrd="4" destOrd="0" presId="urn:microsoft.com/office/officeart/2008/layout/HalfCircleOrganizationChart"/>
    <dgm:cxn modelId="{3DF6142D-5941-42A0-B475-18D5CCD6D606}" type="presParOf" srcId="{676DB798-E92F-457D-8FBE-FF5AFC0564EB}" destId="{ACDC1C0F-435D-4FF4-8257-8C48D97911CC}" srcOrd="5" destOrd="0" presId="urn:microsoft.com/office/officeart/2008/layout/HalfCircleOrganizationChart"/>
    <dgm:cxn modelId="{F5F25626-D32B-488F-9EFB-4E88ADCFF5E3}" type="presParOf" srcId="{ACDC1C0F-435D-4FF4-8257-8C48D97911CC}" destId="{9CAD4F05-E555-417E-AE42-9D68CA375708}" srcOrd="0" destOrd="0" presId="urn:microsoft.com/office/officeart/2008/layout/HalfCircleOrganizationChart"/>
    <dgm:cxn modelId="{E842C9E3-47E7-4CC8-BEC5-9387D5E3FD2B}" type="presParOf" srcId="{9CAD4F05-E555-417E-AE42-9D68CA375708}" destId="{BEC72F6F-93A3-478D-84AC-BF22550C7811}" srcOrd="0" destOrd="0" presId="urn:microsoft.com/office/officeart/2008/layout/HalfCircleOrganizationChart"/>
    <dgm:cxn modelId="{E45CD51E-D600-4AC6-B55A-8AAB7F609FD1}" type="presParOf" srcId="{9CAD4F05-E555-417E-AE42-9D68CA375708}" destId="{64888DC3-BDA6-4CEB-97C9-A96BDE4F2F7C}" srcOrd="1" destOrd="0" presId="urn:microsoft.com/office/officeart/2008/layout/HalfCircleOrganizationChart"/>
    <dgm:cxn modelId="{38A9EF6C-22C3-47B0-8989-B6643F460139}" type="presParOf" srcId="{9CAD4F05-E555-417E-AE42-9D68CA375708}" destId="{1D8DB1FF-E0BB-4B3C-92F0-B2BA7C930A8C}" srcOrd="2" destOrd="0" presId="urn:microsoft.com/office/officeart/2008/layout/HalfCircleOrganizationChart"/>
    <dgm:cxn modelId="{6E32CC81-1ACA-4183-9DF9-7FF89ED77790}" type="presParOf" srcId="{9CAD4F05-E555-417E-AE42-9D68CA375708}" destId="{A93D7949-EA2B-4C57-B0C3-93CA66F995E8}" srcOrd="3" destOrd="0" presId="urn:microsoft.com/office/officeart/2008/layout/HalfCircleOrganizationChart"/>
    <dgm:cxn modelId="{E82CF278-A892-465A-9B18-630FCC55454C}" type="presParOf" srcId="{ACDC1C0F-435D-4FF4-8257-8C48D97911CC}" destId="{135D0A08-B141-4D20-ADA0-A46ED49C0303}" srcOrd="1" destOrd="0" presId="urn:microsoft.com/office/officeart/2008/layout/HalfCircleOrganizationChart"/>
    <dgm:cxn modelId="{72697151-5D0B-4A12-B2E1-998B017A7178}" type="presParOf" srcId="{ACDC1C0F-435D-4FF4-8257-8C48D97911CC}" destId="{98B11D4E-9128-4EC1-9664-52054DAFC331}" srcOrd="2" destOrd="0" presId="urn:microsoft.com/office/officeart/2008/layout/HalfCircleOrganizationChart"/>
    <dgm:cxn modelId="{A6659CFF-53FC-4E18-A6D0-D2A754B732E4}" type="presParOf" srcId="{676DB798-E92F-457D-8FBE-FF5AFC0564EB}" destId="{C43D2AD9-364D-4B24-ACA4-B0AF024D6380}" srcOrd="6" destOrd="0" presId="urn:microsoft.com/office/officeart/2008/layout/HalfCircleOrganizationChart"/>
    <dgm:cxn modelId="{4FE68B0A-C6C5-44B2-9EEE-1FFF20CD9017}" type="presParOf" srcId="{676DB798-E92F-457D-8FBE-FF5AFC0564EB}" destId="{8CAFE6D4-7441-488C-B3A1-AF8F4DA6430C}" srcOrd="7" destOrd="0" presId="urn:microsoft.com/office/officeart/2008/layout/HalfCircleOrganizationChart"/>
    <dgm:cxn modelId="{9057C13E-576D-46BD-818A-857E2F4943A3}" type="presParOf" srcId="{8CAFE6D4-7441-488C-B3A1-AF8F4DA6430C}" destId="{785A22BA-1AA6-496A-81BF-D917DF92A4E0}" srcOrd="0" destOrd="0" presId="urn:microsoft.com/office/officeart/2008/layout/HalfCircleOrganizationChart"/>
    <dgm:cxn modelId="{5C738ED7-7891-4A5E-A9BA-AAF9042301DF}" type="presParOf" srcId="{785A22BA-1AA6-496A-81BF-D917DF92A4E0}" destId="{F1AE3E7A-9211-475C-B768-03988A55BA3C}" srcOrd="0" destOrd="0" presId="urn:microsoft.com/office/officeart/2008/layout/HalfCircleOrganizationChart"/>
    <dgm:cxn modelId="{8FAA6307-23A2-4A20-AAD3-4BAF476BD8E2}" type="presParOf" srcId="{785A22BA-1AA6-496A-81BF-D917DF92A4E0}" destId="{A246ED5F-260B-417E-B783-B13E4F7865C4}" srcOrd="1" destOrd="0" presId="urn:microsoft.com/office/officeart/2008/layout/HalfCircleOrganizationChart"/>
    <dgm:cxn modelId="{51FE90CD-38BF-4C7D-B2E6-A4A32003DF62}" type="presParOf" srcId="{785A22BA-1AA6-496A-81BF-D917DF92A4E0}" destId="{0F3FBCB3-D5C0-4D9F-9C20-DE8B2A287CB0}" srcOrd="2" destOrd="0" presId="urn:microsoft.com/office/officeart/2008/layout/HalfCircleOrganizationChart"/>
    <dgm:cxn modelId="{25327C7B-D8AD-4D7C-99A2-5CF58F10F7FA}" type="presParOf" srcId="{785A22BA-1AA6-496A-81BF-D917DF92A4E0}" destId="{ACFAB027-89CE-435E-932E-218CB5DDA603}" srcOrd="3" destOrd="0" presId="urn:microsoft.com/office/officeart/2008/layout/HalfCircleOrganizationChart"/>
    <dgm:cxn modelId="{772D35F0-49AB-4C8C-92B2-8714F2FF8E91}" type="presParOf" srcId="{8CAFE6D4-7441-488C-B3A1-AF8F4DA6430C}" destId="{FAEA9491-452C-46D8-9F21-423F901888BC}" srcOrd="1" destOrd="0" presId="urn:microsoft.com/office/officeart/2008/layout/HalfCircleOrganizationChart"/>
    <dgm:cxn modelId="{F836E547-F901-40E1-BDC1-8B825EEFC223}" type="presParOf" srcId="{8CAFE6D4-7441-488C-B3A1-AF8F4DA6430C}" destId="{99C11D08-864C-4F9D-AB9E-79C9FC2F7899}" srcOrd="2" destOrd="0" presId="urn:microsoft.com/office/officeart/2008/layout/HalfCircleOrganizationChart"/>
    <dgm:cxn modelId="{2E0CB769-E3EC-4A20-A553-99795FB2BA36}" type="presParOf" srcId="{5A83E3A7-CDC6-4F8E-8BA8-3A41C4E979BF}" destId="{80573957-CF56-4A65-AAAC-1747BFE58568}" srcOrd="2" destOrd="0" presId="urn:microsoft.com/office/officeart/2008/layout/HalfCircleOrganizationChart"/>
    <dgm:cxn modelId="{2141AA45-8BA9-431C-B159-3B5C21E1750F}" type="presParOf" srcId="{80573957-CF56-4A65-AAAC-1747BFE58568}" destId="{13DF7FEA-EA75-48B0-BA2C-53AF5B9226DF}" srcOrd="0" destOrd="0" presId="urn:microsoft.com/office/officeart/2008/layout/HalfCircleOrganizationChart"/>
    <dgm:cxn modelId="{8BE9F53B-BCDE-4ABC-B36F-2774D5B69FF9}" type="presParOf" srcId="{80573957-CF56-4A65-AAAC-1747BFE58568}" destId="{8DB4B82F-8158-44E0-9DC4-FA97E1465C92}" srcOrd="1" destOrd="0" presId="urn:microsoft.com/office/officeart/2008/layout/HalfCircleOrganizationChart"/>
    <dgm:cxn modelId="{4009BA23-F806-44EF-B631-23337F532608}" type="presParOf" srcId="{8DB4B82F-8158-44E0-9DC4-FA97E1465C92}" destId="{135D8193-A514-49B4-BBF3-4FB542F60DAC}" srcOrd="0" destOrd="0" presId="urn:microsoft.com/office/officeart/2008/layout/HalfCircleOrganizationChart"/>
    <dgm:cxn modelId="{C582C350-1EDC-4580-BFCA-723BB30322A5}" type="presParOf" srcId="{135D8193-A514-49B4-BBF3-4FB542F60DAC}" destId="{8FF9186A-2FE0-4294-92D3-B592E02E8C10}" srcOrd="0" destOrd="0" presId="urn:microsoft.com/office/officeart/2008/layout/HalfCircleOrganizationChart"/>
    <dgm:cxn modelId="{76A96C37-2ACF-4971-8269-29625188798D}" type="presParOf" srcId="{135D8193-A514-49B4-BBF3-4FB542F60DAC}" destId="{62117CCA-E555-41A9-9572-A3A17D5B799F}" srcOrd="1" destOrd="0" presId="urn:microsoft.com/office/officeart/2008/layout/HalfCircleOrganizationChart"/>
    <dgm:cxn modelId="{59DCEA05-913A-46A6-B340-7B1512EEF274}" type="presParOf" srcId="{135D8193-A514-49B4-BBF3-4FB542F60DAC}" destId="{EA8EF7F3-89EA-4C9E-9AD5-BCACEB8B2EFB}" srcOrd="2" destOrd="0" presId="urn:microsoft.com/office/officeart/2008/layout/HalfCircleOrganizationChart"/>
    <dgm:cxn modelId="{9E16723A-5A52-4C4B-BDBD-2AD7467AB3B2}" type="presParOf" srcId="{135D8193-A514-49B4-BBF3-4FB542F60DAC}" destId="{A3C7CFFB-13B0-4F6D-9E9D-000885FE2437}" srcOrd="3" destOrd="0" presId="urn:microsoft.com/office/officeart/2008/layout/HalfCircleOrganizationChart"/>
    <dgm:cxn modelId="{01BD285F-DEA6-4CB4-84E8-7CCF4C318DC3}" type="presParOf" srcId="{8DB4B82F-8158-44E0-9DC4-FA97E1465C92}" destId="{F60D3797-FFB6-47A0-972D-ABE46FB8499F}" srcOrd="1" destOrd="0" presId="urn:microsoft.com/office/officeart/2008/layout/HalfCircleOrganizationChart"/>
    <dgm:cxn modelId="{9D445ADE-AB22-4381-99FE-63C24A23AEC7}" type="presParOf" srcId="{8DB4B82F-8158-44E0-9DC4-FA97E1465C92}" destId="{1CB34E35-2A80-4F86-A9CB-79A54CADD9B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7FEA-EA75-48B0-BA2C-53AF5B9226DF}">
      <dsp:nvSpPr>
        <dsp:cNvPr id="0" name=""/>
        <dsp:cNvSpPr/>
      </dsp:nvSpPr>
      <dsp:spPr>
        <a:xfrm>
          <a:off x="3406383" y="1285563"/>
          <a:ext cx="740529" cy="535322"/>
        </a:xfrm>
        <a:custGeom>
          <a:avLst/>
          <a:gdLst/>
          <a:ahLst/>
          <a:cxnLst/>
          <a:rect l="0" t="0" r="0" b="0"/>
          <a:pathLst>
            <a:path>
              <a:moveTo>
                <a:pt x="740529" y="0"/>
              </a:moveTo>
              <a:lnTo>
                <a:pt x="740529" y="535322"/>
              </a:lnTo>
              <a:lnTo>
                <a:pt x="0" y="5353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D2AD9-364D-4B24-ACA4-B0AF024D6380}">
      <dsp:nvSpPr>
        <dsp:cNvPr id="0" name=""/>
        <dsp:cNvSpPr/>
      </dsp:nvSpPr>
      <dsp:spPr>
        <a:xfrm>
          <a:off x="4146913" y="1285563"/>
          <a:ext cx="3253028" cy="1641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292"/>
              </a:lnTo>
              <a:lnTo>
                <a:pt x="3253028" y="1454292"/>
              </a:lnTo>
              <a:lnTo>
                <a:pt x="3253028" y="1641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1213-FD25-4BEE-85C9-B0E141E9A6D3}">
      <dsp:nvSpPr>
        <dsp:cNvPr id="0" name=""/>
        <dsp:cNvSpPr/>
      </dsp:nvSpPr>
      <dsp:spPr>
        <a:xfrm>
          <a:off x="4146913" y="1285563"/>
          <a:ext cx="1093895" cy="1641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292"/>
              </a:lnTo>
              <a:lnTo>
                <a:pt x="1093895" y="1454292"/>
              </a:lnTo>
              <a:lnTo>
                <a:pt x="1093895" y="1641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3B6CE-2653-49E5-8FBF-4B247BC9E632}">
      <dsp:nvSpPr>
        <dsp:cNvPr id="0" name=""/>
        <dsp:cNvSpPr/>
      </dsp:nvSpPr>
      <dsp:spPr>
        <a:xfrm>
          <a:off x="3081675" y="1285563"/>
          <a:ext cx="1065237" cy="1641655"/>
        </a:xfrm>
        <a:custGeom>
          <a:avLst/>
          <a:gdLst/>
          <a:ahLst/>
          <a:cxnLst/>
          <a:rect l="0" t="0" r="0" b="0"/>
          <a:pathLst>
            <a:path>
              <a:moveTo>
                <a:pt x="1065237" y="0"/>
              </a:moveTo>
              <a:lnTo>
                <a:pt x="1065237" y="1454292"/>
              </a:lnTo>
              <a:lnTo>
                <a:pt x="0" y="1454292"/>
              </a:lnTo>
              <a:lnTo>
                <a:pt x="0" y="1641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84D55-6D64-4DF3-A312-D3F57572F492}">
      <dsp:nvSpPr>
        <dsp:cNvPr id="0" name=""/>
        <dsp:cNvSpPr/>
      </dsp:nvSpPr>
      <dsp:spPr>
        <a:xfrm>
          <a:off x="908212" y="1285563"/>
          <a:ext cx="3238700" cy="1641655"/>
        </a:xfrm>
        <a:custGeom>
          <a:avLst/>
          <a:gdLst/>
          <a:ahLst/>
          <a:cxnLst/>
          <a:rect l="0" t="0" r="0" b="0"/>
          <a:pathLst>
            <a:path>
              <a:moveTo>
                <a:pt x="3238700" y="0"/>
              </a:moveTo>
              <a:lnTo>
                <a:pt x="3238700" y="1454292"/>
              </a:lnTo>
              <a:lnTo>
                <a:pt x="0" y="1454292"/>
              </a:lnTo>
              <a:lnTo>
                <a:pt x="0" y="1641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835B5-4E8D-4A4F-901E-41C51F8F95DC}">
      <dsp:nvSpPr>
        <dsp:cNvPr id="0" name=""/>
        <dsp:cNvSpPr/>
      </dsp:nvSpPr>
      <dsp:spPr>
        <a:xfrm>
          <a:off x="3700811" y="393360"/>
          <a:ext cx="892203" cy="8922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F3A5B-81CC-4EED-8961-D85B1C908159}">
      <dsp:nvSpPr>
        <dsp:cNvPr id="0" name=""/>
        <dsp:cNvSpPr/>
      </dsp:nvSpPr>
      <dsp:spPr>
        <a:xfrm>
          <a:off x="3700811" y="393360"/>
          <a:ext cx="892203" cy="8922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9536C-E9E0-4A08-A91A-61F2C862B8B3}">
      <dsp:nvSpPr>
        <dsp:cNvPr id="0" name=""/>
        <dsp:cNvSpPr/>
      </dsp:nvSpPr>
      <dsp:spPr>
        <a:xfrm>
          <a:off x="3254709" y="553956"/>
          <a:ext cx="1784407" cy="5710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</a:rPr>
            <a:t>Antonio Vazquez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3254709" y="553956"/>
        <a:ext cx="1784407" cy="571010"/>
      </dsp:txXfrm>
    </dsp:sp>
    <dsp:sp modelId="{82E49843-2CF0-4D92-BEA2-B8A9568B2BDC}">
      <dsp:nvSpPr>
        <dsp:cNvPr id="0" name=""/>
        <dsp:cNvSpPr/>
      </dsp:nvSpPr>
      <dsp:spPr>
        <a:xfrm>
          <a:off x="454946" y="2927219"/>
          <a:ext cx="906532" cy="8922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267B7-0725-4F27-B94F-BCE00AD10721}">
      <dsp:nvSpPr>
        <dsp:cNvPr id="0" name=""/>
        <dsp:cNvSpPr/>
      </dsp:nvSpPr>
      <dsp:spPr>
        <a:xfrm>
          <a:off x="454946" y="2927219"/>
          <a:ext cx="906532" cy="8922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C5DBE-A0F4-4EE4-AB5E-5AFE1FCD57B9}">
      <dsp:nvSpPr>
        <dsp:cNvPr id="0" name=""/>
        <dsp:cNvSpPr/>
      </dsp:nvSpPr>
      <dsp:spPr>
        <a:xfrm>
          <a:off x="1680" y="3087815"/>
          <a:ext cx="1813065" cy="5710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chemeClr val="bg1"/>
              </a:solidFill>
            </a:rPr>
            <a:t>Director</a:t>
          </a:r>
          <a:r>
            <a:rPr lang="fr-FR" sz="1800" kern="1200" dirty="0">
              <a:solidFill>
                <a:schemeClr val="bg1"/>
              </a:solidFill>
            </a:rPr>
            <a:t> de RRHH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1680" y="3087815"/>
        <a:ext cx="1813065" cy="571010"/>
      </dsp:txXfrm>
    </dsp:sp>
    <dsp:sp modelId="{FD1BE44F-9F99-4004-9BBA-A20E6E74EE48}">
      <dsp:nvSpPr>
        <dsp:cNvPr id="0" name=""/>
        <dsp:cNvSpPr/>
      </dsp:nvSpPr>
      <dsp:spPr>
        <a:xfrm>
          <a:off x="2635573" y="2927219"/>
          <a:ext cx="892203" cy="8922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9AD61-4709-4CD1-95ED-083899D2DFD3}">
      <dsp:nvSpPr>
        <dsp:cNvPr id="0" name=""/>
        <dsp:cNvSpPr/>
      </dsp:nvSpPr>
      <dsp:spPr>
        <a:xfrm>
          <a:off x="2635573" y="2927219"/>
          <a:ext cx="892203" cy="8922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89E0E-D0C5-4CD4-BCA7-2BED11E23120}">
      <dsp:nvSpPr>
        <dsp:cNvPr id="0" name=""/>
        <dsp:cNvSpPr/>
      </dsp:nvSpPr>
      <dsp:spPr>
        <a:xfrm>
          <a:off x="2189471" y="3087815"/>
          <a:ext cx="1784407" cy="5710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chemeClr val="bg1"/>
              </a:solidFill>
            </a:rPr>
            <a:t>Director</a:t>
          </a:r>
          <a:r>
            <a:rPr lang="fr-FR" sz="1800" kern="1200" dirty="0">
              <a:solidFill>
                <a:schemeClr val="bg1"/>
              </a:solidFill>
            </a:rPr>
            <a:t> </a:t>
          </a:r>
          <a:r>
            <a:rPr lang="fr-FR" sz="1800" kern="1200" dirty="0" err="1">
              <a:solidFill>
                <a:schemeClr val="bg1"/>
              </a:solidFill>
            </a:rPr>
            <a:t>financiero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2189471" y="3087815"/>
        <a:ext cx="1784407" cy="571010"/>
      </dsp:txXfrm>
    </dsp:sp>
    <dsp:sp modelId="{64888DC3-BDA6-4CEB-97C9-A96BDE4F2F7C}">
      <dsp:nvSpPr>
        <dsp:cNvPr id="0" name=""/>
        <dsp:cNvSpPr/>
      </dsp:nvSpPr>
      <dsp:spPr>
        <a:xfrm>
          <a:off x="4794706" y="2927219"/>
          <a:ext cx="892203" cy="8922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DB1FF-E0BB-4B3C-92F0-B2BA7C930A8C}">
      <dsp:nvSpPr>
        <dsp:cNvPr id="0" name=""/>
        <dsp:cNvSpPr/>
      </dsp:nvSpPr>
      <dsp:spPr>
        <a:xfrm>
          <a:off x="4794706" y="2927219"/>
          <a:ext cx="892203" cy="8922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72F6F-93A3-478D-84AC-BF22550C7811}">
      <dsp:nvSpPr>
        <dsp:cNvPr id="0" name=""/>
        <dsp:cNvSpPr/>
      </dsp:nvSpPr>
      <dsp:spPr>
        <a:xfrm>
          <a:off x="4348604" y="3087815"/>
          <a:ext cx="1784407" cy="5710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chemeClr val="bg1"/>
              </a:solidFill>
            </a:rPr>
            <a:t>Director</a:t>
          </a:r>
          <a:r>
            <a:rPr lang="fr-FR" sz="1800" kern="1200" dirty="0">
              <a:solidFill>
                <a:schemeClr val="bg1"/>
              </a:solidFill>
            </a:rPr>
            <a:t> </a:t>
          </a:r>
          <a:r>
            <a:rPr lang="fr-FR" sz="1800" kern="1200" dirty="0" err="1">
              <a:solidFill>
                <a:schemeClr val="bg1"/>
              </a:solidFill>
            </a:rPr>
            <a:t>general</a:t>
          </a:r>
          <a:r>
            <a:rPr lang="fr-FR" sz="1800" kern="1200" dirty="0">
              <a:solidFill>
                <a:schemeClr val="bg1"/>
              </a:solidFill>
            </a:rPr>
            <a:t> de </a:t>
          </a:r>
          <a:r>
            <a:rPr lang="es-ES" sz="1800" b="0" kern="1200" dirty="0">
              <a:solidFill>
                <a:schemeClr val="bg1"/>
              </a:solidFill>
            </a:rPr>
            <a:t>producción</a:t>
          </a:r>
        </a:p>
      </dsp:txBody>
      <dsp:txXfrm>
        <a:off x="4348604" y="3087815"/>
        <a:ext cx="1784407" cy="571010"/>
      </dsp:txXfrm>
    </dsp:sp>
    <dsp:sp modelId="{A246ED5F-260B-417E-B783-B13E4F7865C4}">
      <dsp:nvSpPr>
        <dsp:cNvPr id="0" name=""/>
        <dsp:cNvSpPr/>
      </dsp:nvSpPr>
      <dsp:spPr>
        <a:xfrm>
          <a:off x="6953839" y="2927219"/>
          <a:ext cx="892203" cy="8922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BCB3-D5C0-4D9F-9C20-DE8B2A287CB0}">
      <dsp:nvSpPr>
        <dsp:cNvPr id="0" name=""/>
        <dsp:cNvSpPr/>
      </dsp:nvSpPr>
      <dsp:spPr>
        <a:xfrm>
          <a:off x="6953839" y="2927219"/>
          <a:ext cx="892203" cy="8922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3E7A-9211-475C-B768-03988A55BA3C}">
      <dsp:nvSpPr>
        <dsp:cNvPr id="0" name=""/>
        <dsp:cNvSpPr/>
      </dsp:nvSpPr>
      <dsp:spPr>
        <a:xfrm>
          <a:off x="6507737" y="3087815"/>
          <a:ext cx="1784407" cy="5710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chemeClr val="bg1"/>
              </a:solidFill>
            </a:rPr>
            <a:t>Director</a:t>
          </a:r>
          <a:r>
            <a:rPr lang="fr-FR" sz="1800" kern="1200" dirty="0">
              <a:solidFill>
                <a:schemeClr val="bg1"/>
              </a:solidFill>
            </a:rPr>
            <a:t> de </a:t>
          </a:r>
          <a:r>
            <a:rPr lang="fr-FR" sz="1800" kern="1200" dirty="0" err="1">
              <a:solidFill>
                <a:schemeClr val="bg1"/>
              </a:solidFill>
            </a:rPr>
            <a:t>comunicaci</a:t>
          </a:r>
          <a:r>
            <a:rPr lang="es-ES" sz="1800" b="0" kern="1200" dirty="0" err="1">
              <a:solidFill>
                <a:schemeClr val="bg1"/>
              </a:solidFill>
            </a:rPr>
            <a:t>ó</a:t>
          </a:r>
          <a:r>
            <a:rPr lang="fr-FR" sz="1800" kern="1200" dirty="0">
              <a:solidFill>
                <a:schemeClr val="bg1"/>
              </a:solidFill>
            </a:rPr>
            <a:t>n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6507737" y="3087815"/>
        <a:ext cx="1784407" cy="571010"/>
      </dsp:txXfrm>
    </dsp:sp>
    <dsp:sp modelId="{62117CCA-E555-41A9-9572-A3A17D5B799F}">
      <dsp:nvSpPr>
        <dsp:cNvPr id="0" name=""/>
        <dsp:cNvSpPr/>
      </dsp:nvSpPr>
      <dsp:spPr>
        <a:xfrm>
          <a:off x="2621244" y="1660289"/>
          <a:ext cx="892203" cy="8922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EF7F3-89EA-4C9E-9AD5-BCACEB8B2EFB}">
      <dsp:nvSpPr>
        <dsp:cNvPr id="0" name=""/>
        <dsp:cNvSpPr/>
      </dsp:nvSpPr>
      <dsp:spPr>
        <a:xfrm>
          <a:off x="2621244" y="1660289"/>
          <a:ext cx="892203" cy="8922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9186A-2FE0-4294-92D3-B592E02E8C10}">
      <dsp:nvSpPr>
        <dsp:cNvPr id="0" name=""/>
        <dsp:cNvSpPr/>
      </dsp:nvSpPr>
      <dsp:spPr>
        <a:xfrm>
          <a:off x="2175142" y="1820886"/>
          <a:ext cx="1784407" cy="5710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bg1"/>
              </a:solidFill>
            </a:rPr>
            <a:t>Luis Gallego 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2175142" y="1820886"/>
        <a:ext cx="1784407" cy="571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76D78A-6B5B-4C52-BA9D-303889584C9D}" type="datetime1">
              <a:rPr lang="fr-FR" smtClean="0"/>
              <a:t>11/03/2021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F2543-F50A-492A-BD61-A2E2AD7611D7}" type="datetime1">
              <a:rPr lang="fr-FR" noProof="0" smtClean="0"/>
              <a:pPr/>
              <a:t>11/03/2021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07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15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45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44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3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258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Graphisme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Slogan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fr-FR" noProof="0"/>
              <a:t>20XX</a:t>
            </a:r>
          </a:p>
        </p:txBody>
      </p:sp>
      <p:sp>
        <p:nvSpPr>
          <p:cNvPr id="30" name="Espace réservé du texte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fr-FR" noProof="0"/>
              <a:t>Mois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Merc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’image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Graphisme 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</a:t>
            </a:r>
            <a:br>
              <a:rPr lang="fr-FR" noProof="0"/>
            </a:br>
            <a:r>
              <a:rPr lang="fr-FR" noProof="0"/>
              <a:t>BEAUCOUP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Jérémie</a:t>
            </a:r>
            <a:br>
              <a:rPr lang="fr-FR" noProof="0"/>
            </a:br>
            <a:r>
              <a:rPr lang="fr-FR" noProof="0"/>
              <a:t>Martin</a:t>
            </a:r>
          </a:p>
        </p:txBody>
      </p:sp>
      <p:sp>
        <p:nvSpPr>
          <p:cNvPr id="25" name="Espace réservé du texte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fr-FR" noProof="0"/>
              <a:t>678-555-0128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fr-FR" noProof="0"/>
              <a:t>Téléphone</a:t>
            </a:r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fr-FR" noProof="0"/>
              <a:t>martin@example.com</a:t>
            </a:r>
          </a:p>
        </p:txBody>
      </p:sp>
      <p:sp>
        <p:nvSpPr>
          <p:cNvPr id="32" name="Espace réservé du texte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fr-FR" noProof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22" name="Graphisme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 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5" name="Graphisme 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Graphique 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0" name="Graphisme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que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0" name="Graphisme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que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0" name="Graphisme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4" name="Graphique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0" name="Graphisme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Graphique 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6" name="Graphisme 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 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0" name="Graphisme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VIDE</a:t>
            </a:r>
          </a:p>
        </p:txBody>
      </p:sp>
      <p:sp>
        <p:nvSpPr>
          <p:cNvPr id="14" name="Graphique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0" name="Graphisme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’image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5" name="Graphisme 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Graphique 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6" name="Espace réservé du texte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7" name="Espace réservé du texte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8" name="Espace réservé du texte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9" name="Espace réservé du texte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0" name="Espace réservé du texte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1" name="Espace réservé du texte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2" name="Espace réservé du texte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3" name="Espace réservé du texte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4" name="Espace réservé d’image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6" name="Espace réservé d’image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7" name="Espace réservé d’image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  <p:sp>
        <p:nvSpPr>
          <p:cNvPr id="23" name="Graphique 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 1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6" name="Graphisme 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 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 2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9" name="Graphique 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0" name="Graphisme 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en deux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sme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Titre de la section 2</a:t>
            </a:r>
          </a:p>
        </p:txBody>
      </p:sp>
      <p:sp>
        <p:nvSpPr>
          <p:cNvPr id="11" name="Espace réservé du texte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texte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9" name="Graphisme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Graphique 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sme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9" name="Graphisme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Espace réservé au graphique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GRAPHIQUE</a:t>
            </a:r>
            <a:br>
              <a:rPr lang="fr-FR" noProof="0"/>
            </a:br>
            <a:r>
              <a:rPr lang="fr-FR" noProof="0"/>
              <a:t>DIAPOSITIVE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4" name="Graphique 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468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sme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9" name="Graphisme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TABLEAU</a:t>
            </a:r>
            <a:br>
              <a:rPr lang="fr-FR" noProof="0"/>
            </a:br>
            <a:r>
              <a:rPr lang="fr-FR" noProof="0"/>
              <a:t>DIAPOSITIVE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Graphique 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468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Espace réservé au tableau 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et tit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GRANDE IMAGE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Graphisme 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Zone de texte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our les 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fr-FR" noProof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VIDÉO</a:t>
            </a:r>
          </a:p>
        </p:txBody>
      </p:sp>
      <p:sp>
        <p:nvSpPr>
          <p:cNvPr id="16" name="Espace réservé à un média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2" name="Graphisme 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JJ.MM.20XX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.oneworld.com/Mitgliedsfluggesellschaften-3et/Iberi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madeviajante.com/iberia-voos-lisboa-porto-para-sao-paulo-447-promoca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beria_Airbus_A340-642_EC-JCZ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e.wikipedia.org/wiki/Iberia-Flug_2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afindemes.republica.com/ocio/viajes/iberia-lanza-1000000-de-plazas-a-bajo-precio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://commons.wikimedia.org/wiki/File:Logo_de_la_aerolinea_Iberia_199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d’image 18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173" b="12173"/>
          <a:stretch/>
        </p:blipFill>
        <p:spPr>
          <a:xfrm>
            <a:off x="3033191" y="0"/>
            <a:ext cx="9155634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IBERIA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 dirty="0"/>
              <a:t>Presentación</a:t>
            </a:r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fr-FR" dirty="0"/>
              <a:t>11/03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3697A7-775B-4995-AFA7-E4B1B1C1C8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fr-F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d’image 18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988" b="4988"/>
          <a:stretch/>
        </p:blipFill>
        <p:spPr>
          <a:xfrm>
            <a:off x="5067300" y="713"/>
            <a:ext cx="7124700" cy="385937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33" y="992970"/>
            <a:ext cx="5056083" cy="782638"/>
          </a:xfrm>
        </p:spPr>
        <p:txBody>
          <a:bodyPr rtlCol="0">
            <a:normAutofit/>
          </a:bodyPr>
          <a:lstStyle/>
          <a:p>
            <a:r>
              <a:rPr lang="fr-FR">
                <a:ea typeface="+mj-lt"/>
                <a:cs typeface="+mj-lt"/>
              </a:rPr>
              <a:t>Facturación</a:t>
            </a:r>
            <a:r>
              <a:rPr lang="fr-FR" b="0">
                <a:ea typeface="+mj-lt"/>
                <a:cs typeface="+mj-lt"/>
              </a:rPr>
              <a:t> 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smtClean="0"/>
              <a:pPr rtl="0"/>
              <a:t>10</a:t>
            </a:fld>
            <a:endParaRPr lang="fr-FR"/>
          </a:p>
        </p:txBody>
      </p:sp>
      <p:sp>
        <p:nvSpPr>
          <p:cNvPr id="151" name="Espace réservé du texte 7">
            <a:extLst>
              <a:ext uri="{FF2B5EF4-FFF2-40B4-BE49-F238E27FC236}">
                <a16:creationId xmlns:a16="http://schemas.microsoft.com/office/drawing/2014/main" id="{4B00CF39-3E3B-49EB-BBE0-9E8279EED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32" y="4341228"/>
            <a:ext cx="9734296" cy="2154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3600">
                <a:latin typeface="Lucida Sans Unicode"/>
                <a:ea typeface="+mn-lt"/>
                <a:cs typeface="+mn-lt"/>
              </a:rPr>
              <a:t>4 600 000 000 € en 2016</a:t>
            </a:r>
            <a:endParaRPr lang="fr-FR" sz="3600"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2" y="1317173"/>
            <a:ext cx="3788136" cy="1524185"/>
          </a:xfrm>
        </p:spPr>
        <p:txBody>
          <a:bodyPr rtlCol="0">
            <a:normAutofit/>
          </a:bodyPr>
          <a:lstStyle/>
          <a:p>
            <a:r>
              <a:rPr lang="fr-FR">
                <a:ea typeface="+mj-lt"/>
                <a:cs typeface="+mj-lt"/>
              </a:rPr>
              <a:t>Fusión </a:t>
            </a:r>
            <a:r>
              <a:rPr lang="fr-FR">
                <a:ea typeface="Verdana"/>
              </a:rPr>
              <a:t>IAG</a:t>
            </a:r>
          </a:p>
        </p:txBody>
      </p:sp>
      <p:graphicFrame>
        <p:nvGraphicFramePr>
          <p:cNvPr id="7" name="Espace réservé au tableau 6">
            <a:extLst>
              <a:ext uri="{FF2B5EF4-FFF2-40B4-BE49-F238E27FC236}">
                <a16:creationId xmlns:a16="http://schemas.microsoft.com/office/drawing/2014/main" id="{57A2F8E4-E36A-48D7-B6C1-F49851F68C7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966386436"/>
              </p:ext>
            </p:extLst>
          </p:nvPr>
        </p:nvGraphicFramePr>
        <p:xfrm>
          <a:off x="5201265" y="3789363"/>
          <a:ext cx="6708918" cy="186110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192520">
                  <a:extLst>
                    <a:ext uri="{9D8B030D-6E8A-4147-A177-3AD203B41FA5}">
                      <a16:colId xmlns:a16="http://schemas.microsoft.com/office/drawing/2014/main" val="3380805304"/>
                    </a:ext>
                  </a:extLst>
                </a:gridCol>
                <a:gridCol w="1758199">
                  <a:extLst>
                    <a:ext uri="{9D8B030D-6E8A-4147-A177-3AD203B41FA5}">
                      <a16:colId xmlns:a16="http://schemas.microsoft.com/office/drawing/2014/main" val="2052351992"/>
                    </a:ext>
                  </a:extLst>
                </a:gridCol>
                <a:gridCol w="1758199">
                  <a:extLst>
                    <a:ext uri="{9D8B030D-6E8A-4147-A177-3AD203B41FA5}">
                      <a16:colId xmlns:a16="http://schemas.microsoft.com/office/drawing/2014/main" val="3602576919"/>
                    </a:ext>
                  </a:extLst>
                </a:gridCol>
              </a:tblGrid>
              <a:tr h="958752">
                <a:tc>
                  <a:txBody>
                    <a:bodyPr/>
                    <a:lstStyle/>
                    <a:p>
                      <a:pPr rtl="0"/>
                      <a:endParaRPr lang="fr-FR" noProof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r-FR" sz="2400" b="1" noProof="0">
                          <a:solidFill>
                            <a:schemeClr val="tx1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fr-FR" sz="2400" b="1" noProof="0">
                          <a:solidFill>
                            <a:schemeClr val="tx1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03179"/>
                  </a:ext>
                </a:extLst>
              </a:tr>
              <a:tr h="9023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800" b="0" i="0" u="none" strike="noStrike" kern="1200" noProof="0">
                          <a:solidFill>
                            <a:srgbClr val="FFC000"/>
                          </a:solidFill>
                        </a:rPr>
                        <a:t>Facturación </a:t>
                      </a:r>
                      <a:endParaRPr lang="fr-FR" sz="280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lang="fr-FR" sz="2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20 170 000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lang="fr-FR" sz="2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22 860 000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73105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smtClean="0"/>
              <a:pPr rtl="0"/>
              <a:t>11</a:t>
            </a:fld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1F73A96-C0E6-434B-A6A6-736EBEDD1F6C}"/>
              </a:ext>
            </a:extLst>
          </p:cNvPr>
          <p:cNvSpPr/>
          <p:nvPr/>
        </p:nvSpPr>
        <p:spPr>
          <a:xfrm>
            <a:off x="4902200" y="3035300"/>
            <a:ext cx="1587500" cy="151130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fr-FR" sz="2800">
                <a:solidFill>
                  <a:srgbClr val="FFC000"/>
                </a:solidFill>
              </a:rPr>
              <a:t>+13%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2CD3622-88A1-4482-A389-F8BA6B1062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832" y="3198228"/>
            <a:ext cx="4819396" cy="2154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cs typeface="+mn-lt"/>
              </a:rPr>
              <a:t>Fusión </a:t>
            </a:r>
            <a:r>
              <a:rPr lang="fr-FR">
                <a:ea typeface="+mn-lt"/>
                <a:cs typeface="+mn-lt"/>
              </a:rPr>
              <a:t>entre Iberia y British Airways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12420A-9B42-402E-8DCC-5D5722E04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fr-FR" noProof="0" smtClean="0"/>
              <a:pPr rtl="0"/>
              <a:t>12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D940B1-5E80-4218-97CB-04ADF4DF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a typeface="Verdana"/>
              </a:rPr>
              <a:t>Filosof</a:t>
            </a:r>
            <a:r>
              <a:rPr lang="fr-FR">
                <a:ea typeface="+mj-lt"/>
                <a:cs typeface="+mj-lt"/>
              </a:rPr>
              <a:t>ía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E88452-1C26-4781-9FFF-7E0FF548D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20B0604020202020204" pitchFamily="34" charset="0"/>
              <a:buChar char="v"/>
            </a:pPr>
            <a:r>
              <a:rPr lang="fr-FR" sz="2200" dirty="0" err="1">
                <a:ea typeface="+mn-lt"/>
                <a:cs typeface="+mn-lt"/>
              </a:rPr>
              <a:t>Afinidad</a:t>
            </a:r>
            <a:endParaRPr lang="fr-FR" sz="2200" dirty="0">
              <a:ea typeface="+mn-lt"/>
              <a:cs typeface="+mn-lt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fr-FR" sz="2200" dirty="0"/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fr-FR" sz="2200" dirty="0" err="1"/>
              <a:t>Empuje</a:t>
            </a:r>
            <a:endParaRPr lang="fr-FR" sz="2200" dirty="0"/>
          </a:p>
          <a:p>
            <a:pPr marL="285750" indent="-285750">
              <a:buFont typeface="Wingdings" panose="020B0604020202020204" pitchFamily="34" charset="0"/>
              <a:buChar char="v"/>
            </a:pPr>
            <a:endParaRPr lang="fr-FR" sz="2200" dirty="0"/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fr-FR" sz="2200" dirty="0" err="1"/>
              <a:t>Talento</a:t>
            </a:r>
            <a:endParaRPr lang="fr-FR" sz="2200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7FE67D80-1D70-481E-8AAB-1944B35C44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498" r="19498"/>
          <a:stretch/>
        </p:blipFill>
        <p:spPr>
          <a:xfrm>
            <a:off x="5393373" y="6349"/>
            <a:ext cx="6203950" cy="4292600"/>
          </a:xfrm>
        </p:spPr>
      </p:pic>
    </p:spTree>
    <p:extLst>
      <p:ext uri="{BB962C8B-B14F-4D97-AF65-F5344CB8AC3E}">
        <p14:creationId xmlns:p14="http://schemas.microsoft.com/office/powerpoint/2010/main" val="63443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144FD4-B39A-4A5D-849A-274DEB76D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fr-FR" noProof="0" smtClean="0"/>
              <a:pPr rtl="0"/>
              <a:t>13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479F488-A320-4771-ABD8-5DB2FBCB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a typeface="Verdana"/>
                <a:cs typeface="Verdana"/>
              </a:rPr>
              <a:t>Filosofía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5A8632-D2DD-44B6-B7E6-A1829E5C7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0839"/>
            <a:ext cx="3932237" cy="3702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,Sans-Serif"/>
              <a:buChar char="v"/>
            </a:pPr>
            <a:r>
              <a:rPr lang="fr-FR" sz="2200" dirty="0" err="1">
                <a:ea typeface="+mn-lt"/>
                <a:cs typeface="+mn-lt"/>
              </a:rPr>
              <a:t>Afinidad</a:t>
            </a:r>
            <a:endParaRPr lang="fr-FR" sz="2200" dirty="0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v"/>
            </a:pPr>
            <a:endParaRPr lang="fr-FR" sz="2200" dirty="0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v"/>
            </a:pPr>
            <a:r>
              <a:rPr lang="fr-FR" sz="2200" dirty="0" err="1">
                <a:ea typeface="+mn-lt"/>
                <a:cs typeface="+mn-lt"/>
              </a:rPr>
              <a:t>Empuje</a:t>
            </a:r>
            <a:endParaRPr lang="fr-FR" sz="2200" dirty="0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v"/>
            </a:pPr>
            <a:endParaRPr lang="fr-FR" sz="2200" dirty="0">
              <a:ea typeface="+mn-lt"/>
              <a:cs typeface="+mn-lt"/>
            </a:endParaRPr>
          </a:p>
          <a:p>
            <a:pPr marL="285750" indent="-285750">
              <a:buFont typeface="Wingdings,Sans-Serif"/>
              <a:buChar char="v"/>
            </a:pPr>
            <a:r>
              <a:rPr lang="fr-FR" sz="2200" dirty="0" err="1">
                <a:ea typeface="+mn-lt"/>
                <a:cs typeface="+mn-lt"/>
              </a:rPr>
              <a:t>Talento</a:t>
            </a:r>
            <a:endParaRPr lang="fr-FR" sz="22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4272428-C0A0-420E-9773-2AE9C238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152" y="2161310"/>
            <a:ext cx="6172200" cy="5403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fr-FR" sz="2200">
                <a:solidFill>
                  <a:srgbClr val="FFC000"/>
                </a:solidFill>
                <a:ea typeface="+mn-lt"/>
                <a:cs typeface="+mn-lt"/>
              </a:rPr>
              <a:t>¿y mañana te imaginas?</a:t>
            </a:r>
            <a:endParaRPr lang="fr-FR" sz="2200" dirty="0">
              <a:solidFill>
                <a:srgbClr val="FFC000"/>
              </a:solidFill>
            </a:endParaRPr>
          </a:p>
          <a:p>
            <a:pPr>
              <a:buFont typeface="Wingdings" panose="020B0604020202020204" pitchFamily="34" charset="0"/>
              <a:buChar char="v"/>
            </a:pPr>
            <a:endParaRPr lang="fr-FR" sz="2200" dirty="0">
              <a:solidFill>
                <a:srgbClr val="FFC000"/>
              </a:solidFill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fr-FR" sz="2200">
                <a:solidFill>
                  <a:srgbClr val="FFC000"/>
                </a:solidFill>
                <a:ea typeface="+mn-lt"/>
                <a:cs typeface="+mn-lt"/>
              </a:rPr>
              <a:t>una de las mejores compañía aéreas del mundo </a:t>
            </a:r>
            <a:endParaRPr lang="fr-FR" sz="2200" dirty="0">
              <a:solidFill>
                <a:srgbClr val="FFC000"/>
              </a:solidFill>
            </a:endParaRPr>
          </a:p>
          <a:p>
            <a:pPr>
              <a:buFont typeface="Wingdings" panose="020B0604020202020204" pitchFamily="34" charset="0"/>
              <a:buChar char="v"/>
            </a:pPr>
            <a:endParaRPr lang="fr-FR" sz="2200" dirty="0">
              <a:solidFill>
                <a:srgbClr val="FFC000"/>
              </a:solidFill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fr-FR" sz="2200">
                <a:solidFill>
                  <a:srgbClr val="FFC000"/>
                </a:solidFill>
                <a:ea typeface="+mn-lt"/>
                <a:cs typeface="+mn-lt"/>
              </a:rPr>
              <a:t>Más que volar </a:t>
            </a:r>
            <a:endParaRPr lang="fr-FR">
              <a:solidFill>
                <a:srgbClr val="FFFFFF"/>
              </a:solidFill>
            </a:endParaRPr>
          </a:p>
          <a:p>
            <a:pPr>
              <a:buFont typeface="Wingdings" panose="020B0604020202020204" pitchFamily="34" charset="0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08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42BC0954-51E9-473D-921C-0C5345C65B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52" r="5452"/>
          <a:stretch/>
        </p:blipFill>
        <p:spPr>
          <a:xfrm>
            <a:off x="-1" y="130966"/>
            <a:ext cx="12192000" cy="6602574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3A62138-34AE-4233-BDED-AB53D3D5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Iberia </a:t>
            </a:r>
            <a:r>
              <a:rPr lang="fr-FR" dirty="0" err="1"/>
              <a:t>hoy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6FA01A-50E5-4CBF-A872-E8E5742FF5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fr-FR" noProof="0" smtClean="0"/>
              <a:pPr rtl="0"/>
              <a:t>14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78DE12-C03C-4082-A80D-4EA016CC3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Cambiar</a:t>
            </a:r>
            <a:r>
              <a:rPr lang="fr-FR" dirty="0"/>
              <a:t> los </a:t>
            </a:r>
            <a:r>
              <a:rPr lang="es-ES" dirty="0"/>
              <a:t>aviones</a:t>
            </a:r>
            <a:r>
              <a:rPr lang="fr-FR" dirty="0"/>
              <a:t> A340 y A600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1A4D041-7FFF-4FD3-8710-D8C568EE33AF}"/>
              </a:ext>
            </a:extLst>
          </p:cNvPr>
          <p:cNvSpPr txBox="1"/>
          <p:nvPr/>
        </p:nvSpPr>
        <p:spPr>
          <a:xfrm>
            <a:off x="-1" y="673354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commons.wikimedia.org/wiki/File:Iberia_Airbus_A340-642_EC-JCZ.jpg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sa/3.0/"/>
              </a:rPr>
              <a:t>CC BY-SA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31324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E63B39-C160-4A7C-BBF7-4E5375565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068" y="195732"/>
            <a:ext cx="5741536" cy="287076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A0B7DB4-50A9-4924-822A-BBA51269A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fr-FR" noProof="0" smtClean="0"/>
              <a:pPr rtl="0"/>
              <a:t>15</a:t>
            </a:fld>
            <a:endParaRPr lang="fr-FR" noProof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4AAC17E7-93E7-4652-B80B-0BB3965DB7D9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667501" y="518562"/>
            <a:ext cx="5170034" cy="4365625"/>
          </a:xfrm>
        </p:spPr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D63CBFA-C379-4B4A-BD6B-2F303FCE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1" y="1317173"/>
            <a:ext cx="4569493" cy="1524185"/>
          </a:xfrm>
        </p:spPr>
        <p:txBody>
          <a:bodyPr/>
          <a:lstStyle/>
          <a:p>
            <a:r>
              <a:rPr lang="es-ES" dirty="0"/>
              <a:t>Destinaciones</a:t>
            </a:r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E925BC-EA12-4515-AF66-0BDAC3474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2" y="3066500"/>
            <a:ext cx="11268075" cy="2935872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Europa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América del norte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Centroamérica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América del sur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8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8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África y oriente medio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071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ce réservé d’image 22">
            <a:extLst>
              <a:ext uri="{FF2B5EF4-FFF2-40B4-BE49-F238E27FC236}">
                <a16:creationId xmlns:a16="http://schemas.microsoft.com/office/drawing/2014/main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500" r="5500"/>
          <a:stretch/>
        </p:blipFill>
        <p:spPr>
          <a:xfrm>
            <a:off x="2" y="0"/>
            <a:ext cx="9155429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066" y="1099057"/>
            <a:ext cx="5852966" cy="2281355"/>
          </a:xfrm>
        </p:spPr>
        <p:txBody>
          <a:bodyPr rtlCol="0"/>
          <a:lstStyle/>
          <a:p>
            <a:pPr rtl="0"/>
            <a:r>
              <a:rPr lang="fr-FR" dirty="0"/>
              <a:t>Gracias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fr-FR" dirty="0"/>
              <a:t>Kevin</a:t>
            </a:r>
            <a:br>
              <a:rPr lang="fr-FR" dirty="0"/>
            </a:br>
            <a:r>
              <a:rPr lang="fr-FR" dirty="0"/>
              <a:t>Baptiste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22606DA-F5C0-4FBD-930A-04C47E7F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fr-FR" dirty="0"/>
              <a:t>SAM1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26804C-8CF4-4379-A21E-314818A338CE}"/>
              </a:ext>
            </a:extLst>
          </p:cNvPr>
          <p:cNvSpPr txBox="1"/>
          <p:nvPr/>
        </p:nvSpPr>
        <p:spPr>
          <a:xfrm>
            <a:off x="2" y="6858000"/>
            <a:ext cx="9155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4" tooltip="https://de.wikipedia.org/wiki/Iberia-Flug_261"/>
              </a:rPr>
              <a:t>Cette photo</a:t>
            </a:r>
            <a:r>
              <a:rPr lang="es-ES" sz="900"/>
              <a:t> par Auteur inconnu est soumise à la licence </a:t>
            </a:r>
            <a:r>
              <a:rPr lang="es-ES" sz="900">
                <a:hlinkClick r:id="rId5" tooltip="https://creativecommons.org/licenses/by-sa/3.0/"/>
              </a:rPr>
              <a:t>CC BY-SA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231420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fr-FR">
                <a:ea typeface="+mj-lt"/>
                <a:cs typeface="+mj-lt"/>
              </a:rPr>
              <a:t>contenido de la presentación</a:t>
            </a:r>
            <a:r>
              <a:rPr lang="fr-FR" b="0">
                <a:ea typeface="+mj-lt"/>
                <a:cs typeface="+mj-lt"/>
              </a:rPr>
              <a:t> </a:t>
            </a:r>
            <a:endParaRPr lang="fr-FR"/>
          </a:p>
          <a:p>
            <a:endParaRPr lang="fr-FR" dirty="0">
              <a:ea typeface="Verdana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207" y="2007729"/>
            <a:ext cx="5044156" cy="3426837"/>
          </a:xfrm>
        </p:spPr>
        <p:txBody>
          <a:bodyPr vert="horz" lIns="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fr-FR" sz="1800" dirty="0" err="1">
                <a:solidFill>
                  <a:srgbClr val="FFC000"/>
                </a:solidFill>
              </a:rPr>
              <a:t>Direcci</a:t>
            </a:r>
            <a:r>
              <a:rPr lang="fr-FR" sz="1800" dirty="0" err="1">
                <a:solidFill>
                  <a:srgbClr val="FFC000"/>
                </a:solidFill>
                <a:latin typeface="Verdana"/>
                <a:ea typeface="Verdana"/>
              </a:rPr>
              <a:t>ó</a:t>
            </a:r>
            <a:r>
              <a:rPr lang="fr-FR" sz="1800" dirty="0" err="1">
                <a:solidFill>
                  <a:srgbClr val="FFC000"/>
                </a:solidFill>
              </a:rPr>
              <a:t>n</a:t>
            </a:r>
            <a:r>
              <a:rPr lang="fr-FR" sz="1800" dirty="0">
                <a:solidFill>
                  <a:srgbClr val="FFC000"/>
                </a:solidFill>
              </a:rPr>
              <a:t> </a:t>
            </a:r>
          </a:p>
          <a:p>
            <a:pPr marL="342900" indent="-342900">
              <a:buAutoNum type="arabicPeriod"/>
            </a:pP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fr-FR" sz="1800" dirty="0" err="1">
                <a:solidFill>
                  <a:srgbClr val="FFC000"/>
                </a:solidFill>
              </a:rPr>
              <a:t>Fundaci</a:t>
            </a:r>
            <a:r>
              <a:rPr lang="fr-FR" sz="1800" dirty="0" err="1">
                <a:solidFill>
                  <a:srgbClr val="FFC000"/>
                </a:solidFill>
                <a:latin typeface="Verdana"/>
                <a:ea typeface="Verdana"/>
              </a:rPr>
              <a:t>ó</a:t>
            </a:r>
            <a:r>
              <a:rPr lang="fr-FR" sz="1800" dirty="0" err="1">
                <a:solidFill>
                  <a:srgbClr val="FFC000"/>
                </a:solidFill>
              </a:rPr>
              <a:t>n</a:t>
            </a: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fr-FR" sz="1800" dirty="0" err="1">
                <a:solidFill>
                  <a:srgbClr val="FFC000"/>
                </a:solidFill>
              </a:rPr>
              <a:t>Sede</a:t>
            </a:r>
            <a:r>
              <a:rPr lang="fr-FR" sz="1800" dirty="0">
                <a:solidFill>
                  <a:srgbClr val="FFC000"/>
                </a:solidFill>
              </a:rPr>
              <a:t> </a:t>
            </a:r>
          </a:p>
          <a:p>
            <a:pPr marL="342900" indent="-342900">
              <a:buAutoNum type="arabicPeriod"/>
            </a:pP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fr-FR" sz="1800" dirty="0" err="1">
                <a:solidFill>
                  <a:srgbClr val="FFC000"/>
                </a:solidFill>
              </a:rPr>
              <a:t>Sector</a:t>
            </a:r>
            <a:r>
              <a:rPr lang="fr-FR" sz="1800" dirty="0">
                <a:solidFill>
                  <a:srgbClr val="FFC000"/>
                </a:solidFill>
              </a:rPr>
              <a:t> de </a:t>
            </a:r>
            <a:r>
              <a:rPr lang="fr-FR" sz="1800" dirty="0" err="1">
                <a:solidFill>
                  <a:srgbClr val="FFC000"/>
                </a:solidFill>
              </a:rPr>
              <a:t>actividad</a:t>
            </a: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fr-FR" sz="1800" dirty="0" err="1">
                <a:solidFill>
                  <a:srgbClr val="FFC000"/>
                </a:solidFill>
              </a:rPr>
              <a:t>Clientela</a:t>
            </a: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fr-FR" sz="1800" dirty="0" err="1">
                <a:solidFill>
                  <a:srgbClr val="FFC000"/>
                </a:solidFill>
              </a:rPr>
              <a:t>Facturaci</a:t>
            </a:r>
            <a:r>
              <a:rPr lang="fr-FR" sz="1800" dirty="0" err="1">
                <a:solidFill>
                  <a:srgbClr val="FFC000"/>
                </a:solidFill>
                <a:latin typeface="Verdana"/>
                <a:ea typeface="Verdana"/>
              </a:rPr>
              <a:t>ó</a:t>
            </a:r>
            <a:r>
              <a:rPr lang="fr-FR" sz="1800" dirty="0" err="1">
                <a:solidFill>
                  <a:srgbClr val="FFC000"/>
                </a:solidFill>
              </a:rPr>
              <a:t>n</a:t>
            </a:r>
            <a:r>
              <a:rPr lang="fr-FR" sz="1800" dirty="0">
                <a:solidFill>
                  <a:srgbClr val="FFC000"/>
                </a:solidFill>
              </a:rPr>
              <a:t> </a:t>
            </a:r>
          </a:p>
          <a:p>
            <a:pPr marL="342900" indent="-342900">
              <a:buAutoNum type="arabicPeriod"/>
            </a:pP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fr-FR" sz="1800" dirty="0" err="1">
                <a:solidFill>
                  <a:srgbClr val="FFC000"/>
                </a:solidFill>
              </a:rPr>
              <a:t>Filosofia</a:t>
            </a: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endParaRPr lang="fr-FR" sz="18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fr-FR" sz="1800" dirty="0">
                <a:solidFill>
                  <a:srgbClr val="FFC000"/>
                </a:solidFill>
              </a:rPr>
              <a:t>Iberia </a:t>
            </a:r>
            <a:r>
              <a:rPr lang="fr-FR" sz="1800" dirty="0" err="1">
                <a:solidFill>
                  <a:srgbClr val="FFC000"/>
                </a:solidFill>
              </a:rPr>
              <a:t>hoy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14" name="Espace réservé d’image 13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740" r="19740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A21F35-66E7-4655-B224-1129F6AA912A}"/>
              </a:ext>
            </a:extLst>
          </p:cNvPr>
          <p:cNvSpPr txBox="1"/>
          <p:nvPr/>
        </p:nvSpPr>
        <p:spPr>
          <a:xfrm>
            <a:off x="5519738" y="6858000"/>
            <a:ext cx="6103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4" tooltip="http://afindemes.republica.com/ocio/viajes/iberia-lanza-1000000-de-plazas-a-bajo-precio.html"/>
              </a:rPr>
              <a:t>Cette photo</a:t>
            </a:r>
            <a:r>
              <a:rPr lang="es-ES" sz="900"/>
              <a:t> par Auteur inconnu est soumise à la licence </a:t>
            </a:r>
            <a:r>
              <a:rPr lang="es-ES" sz="900">
                <a:hlinkClick r:id="rId5" tooltip="https://creativecommons.org/licenses/by-nc-sa/3.0/"/>
              </a:rPr>
              <a:t>CC BY-SA-NC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C0BCC6-8012-48B8-B221-67E67D3B8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fr-FR" noProof="0" smtClean="0"/>
              <a:pPr rtl="0"/>
              <a:t>3</a:t>
            </a:fld>
            <a:endParaRPr lang="fr-FR" noProof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CBA65D10-09B9-42B4-A9C7-64D84CC2E703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/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7113615-BF91-4AEB-8DAA-CBA06232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2" y="1317173"/>
            <a:ext cx="4273296" cy="1524185"/>
          </a:xfrm>
        </p:spPr>
        <p:txBody>
          <a:bodyPr/>
          <a:lstStyle/>
          <a:p>
            <a:r>
              <a:rPr lang="fr-FR">
                <a:ea typeface="+mj-lt"/>
                <a:cs typeface="+mj-lt"/>
              </a:rPr>
              <a:t>Organigrama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F7F0BB-75FA-48BC-8E4A-6155E67D4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901E61E-EF72-406B-B230-E1ECC5E47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802981"/>
              </p:ext>
            </p:extLst>
          </p:nvPr>
        </p:nvGraphicFramePr>
        <p:xfrm>
          <a:off x="2823029" y="1879589"/>
          <a:ext cx="8293826" cy="421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3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2" y="1476886"/>
            <a:ext cx="5056083" cy="478723"/>
          </a:xfrm>
        </p:spPr>
        <p:txBody>
          <a:bodyPr rtlCol="0">
            <a:normAutofit fontScale="90000"/>
          </a:bodyPr>
          <a:lstStyle/>
          <a:p>
            <a:r>
              <a:rPr lang="fr-FR">
                <a:ea typeface="+mj-lt"/>
                <a:cs typeface="+mj-lt"/>
              </a:rPr>
              <a:t>Creación</a:t>
            </a:r>
            <a:endParaRPr lang="fr-FR"/>
          </a:p>
          <a:p>
            <a:endParaRPr lang="fr-FR" dirty="0">
              <a:ea typeface="Verdana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/>
        <p:txBody>
          <a:bodyPr vert="horz" lIns="91440" tIns="45720" rIns="91440" bIns="45720" rtlCol="0" anchor="t">
            <a:noAutofit/>
          </a:bodyPr>
          <a:lstStyle/>
          <a:p>
            <a:r>
              <a:rPr lang="fr-FR" b="0">
                <a:ea typeface="+mj-lt"/>
                <a:cs typeface="+mj-lt"/>
              </a:rPr>
              <a:t>Horacio Echevarrieta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2CB9BD-51FF-4C3D-BDD7-A004B05B152F}"/>
              </a:ext>
            </a:extLst>
          </p:cNvPr>
          <p:cNvSpPr>
            <a:spLocks noGrp="1"/>
          </p:cNvSpPr>
          <p:nvPr>
            <p:ph type="body" idx="18"/>
          </p:nvPr>
        </p:nvSpPr>
        <p:spPr bwMode="grayWhite"/>
        <p:txBody>
          <a:bodyPr vert="horz" lIns="91440" tIns="45720" rIns="91440" bIns="45720" rtlCol="0" anchor="t">
            <a:noAutofit/>
          </a:bodyPr>
          <a:lstStyle/>
          <a:p>
            <a:r>
              <a:rPr lang="fr-FR" b="0">
                <a:ea typeface="+mj-lt"/>
                <a:cs typeface="+mj-lt"/>
              </a:rPr>
              <a:t>Deutsche luft hansa  </a:t>
            </a:r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fr-FR" smtClean="0"/>
              <a:pPr rtl="0"/>
              <a:t>4</a:t>
            </a:fld>
            <a:endParaRPr lang="fr-FR"/>
          </a:p>
        </p:txBody>
      </p:sp>
      <p:pic>
        <p:nvPicPr>
          <p:cNvPr id="3" name="Image 9" descr="Une image contenant texte, homme, personne, vieux&#10;&#10;Description générée automatiquement">
            <a:extLst>
              <a:ext uri="{FF2B5EF4-FFF2-40B4-BE49-F238E27FC236}">
                <a16:creationId xmlns:a16="http://schemas.microsoft.com/office/drawing/2014/main" id="{F20D983B-FC58-4CB0-A489-69EAAF63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3557587"/>
            <a:ext cx="3143250" cy="2333625"/>
          </a:xfrm>
          <a:prstGeom prst="rect">
            <a:avLst/>
          </a:prstGeom>
        </p:spPr>
      </p:pic>
      <p:pic>
        <p:nvPicPr>
          <p:cNvPr id="11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D8D09AF-8427-49D3-AB71-F7D33423C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3946281"/>
            <a:ext cx="3937000" cy="1568938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BC6DF5E-9049-43ED-A828-5B6CE75E3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fr-FR" dirty="0"/>
              <a:t>28 de </a:t>
            </a:r>
            <a:r>
              <a:rPr lang="fr-FR" dirty="0" err="1"/>
              <a:t>Junio</a:t>
            </a:r>
            <a:r>
              <a:rPr lang="fr-FR" dirty="0"/>
              <a:t> 1927</a:t>
            </a:r>
          </a:p>
          <a:p>
            <a:r>
              <a:rPr lang="fr-FR" dirty="0" err="1"/>
              <a:t>Fundador</a:t>
            </a:r>
            <a:r>
              <a:rPr lang="fr-FR" dirty="0"/>
              <a:t>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36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’image 15" descr="Turbine pour turboréacteur d'avion">
            <a:extLst>
              <a:ext uri="{FF2B5EF4-FFF2-40B4-BE49-F238E27FC236}">
                <a16:creationId xmlns:a16="http://schemas.microsoft.com/office/drawing/2014/main" id="{CEE1712F-10B7-44A0-8ED1-5933874A30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696" b="7696"/>
          <a:stretch>
            <a:fillRect/>
          </a:stretch>
        </p:blipFill>
        <p:spPr>
          <a:xfrm>
            <a:off x="12701" y="0"/>
            <a:ext cx="12161519" cy="6858000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2E4FFE8E-5987-44EA-AF65-5CFA15DD76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8232" y="436372"/>
            <a:ext cx="10514998" cy="782638"/>
          </a:xfrm>
        </p:spPr>
        <p:txBody>
          <a:bodyPr rtlCol="0"/>
          <a:lstStyle/>
          <a:p>
            <a:r>
              <a:rPr lang="fr-FR"/>
              <a:t>Primer vuelo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4E4515-E409-46A3-BF8E-A723CC4A9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4495132" y="1918894"/>
            <a:ext cx="10518598" cy="782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24 diciembre 1927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53D04A-7D1E-45D0-9B0B-7BDFC553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smtClean="0"/>
              <a:pPr rtl="0"/>
              <a:t>5</a:t>
            </a:fld>
            <a:endParaRPr lang="fr-FR"/>
          </a:p>
        </p:txBody>
      </p:sp>
      <p:pic>
        <p:nvPicPr>
          <p:cNvPr id="7" name="Image 7" descr="Une image contenant texte, extérieur, aéronef, avion&#10;&#10;Description générée automatiquement">
            <a:extLst>
              <a:ext uri="{FF2B5EF4-FFF2-40B4-BE49-F238E27FC236}">
                <a16:creationId xmlns:a16="http://schemas.microsoft.com/office/drawing/2014/main" id="{9375FBC9-DDB0-440B-A993-80D63BBB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2415927"/>
            <a:ext cx="10718800" cy="43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’image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5829" r="35829"/>
          <a:stretch/>
        </p:blipFill>
        <p:spPr>
          <a:xfrm>
            <a:off x="0" y="404811"/>
            <a:ext cx="6108872" cy="5485128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481" y="934723"/>
            <a:ext cx="5056083" cy="782638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 err="1"/>
              <a:t>Logotipo</a:t>
            </a:r>
            <a:r>
              <a:rPr lang="fr-FR" dirty="0"/>
              <a:t> </a:t>
            </a:r>
            <a:r>
              <a:rPr lang="fr-FR" dirty="0" err="1"/>
              <a:t>desde</a:t>
            </a:r>
            <a:r>
              <a:rPr lang="fr-FR" dirty="0"/>
              <a:t> su </a:t>
            </a:r>
            <a:r>
              <a:rPr lang="fr-FR" dirty="0" err="1"/>
              <a:t>creaci</a:t>
            </a:r>
            <a:r>
              <a:rPr lang="es-ES" dirty="0" err="1"/>
              <a:t>ó</a:t>
            </a:r>
            <a:r>
              <a:rPr lang="fr-FR" dirty="0"/>
              <a:t>n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fr-FR" smtClean="0"/>
              <a:pPr rtl="0"/>
              <a:t>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279B47-2E14-4C26-AD86-46EC2B8D6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359" y="2370802"/>
            <a:ext cx="8491289" cy="4098215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B9AABC1-EE0F-48ED-AD2F-52E520A8E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06E3E42-BD20-4379-871F-3E4B83D6838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456530" y="1317173"/>
            <a:ext cx="4161764" cy="1524185"/>
          </a:xfrm>
        </p:spPr>
        <p:txBody>
          <a:bodyPr rtlCol="0">
            <a:normAutofit/>
          </a:bodyPr>
          <a:lstStyle/>
          <a:p>
            <a:r>
              <a:rPr lang="fr-FR"/>
              <a:t>Direcc</a:t>
            </a:r>
            <a:r>
              <a:rPr lang="fr-FR">
                <a:ea typeface="+mj-lt"/>
                <a:cs typeface="+mj-lt"/>
              </a:rPr>
              <a:t>i</a:t>
            </a:r>
            <a:r>
              <a:rPr lang="es-ES">
                <a:ea typeface="+mj-lt"/>
                <a:cs typeface="+mj-lt"/>
              </a:rPr>
              <a:t>ó</a:t>
            </a:r>
            <a:r>
              <a:rPr lang="fr-FR">
                <a:ea typeface="+mj-lt"/>
                <a:cs typeface="+mj-lt"/>
              </a:rPr>
              <a:t>n </a:t>
            </a:r>
            <a:endParaRPr lang="fr-FR">
              <a:ea typeface="Verdana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A3068FAA-9D62-42F3-81B3-E41A89E73E7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/>
      </p:sp>
      <p:pic>
        <p:nvPicPr>
          <p:cNvPr id="7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060E7784-9007-4575-B9F1-C588A369B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1" y="1134994"/>
            <a:ext cx="7202034" cy="4588013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74DEE61-06DA-4AB3-AFC7-4A7ED47F8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3435096" cy="2154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ea typeface="+mn-lt"/>
                <a:cs typeface="+mn-lt"/>
              </a:rPr>
              <a:t>130 CALLE VELASQUEZ MADRID 99134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94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¡Feliz 50 años Vuestra Majestad! Aquí la historia del ...">
            <a:extLst>
              <a:ext uri="{FF2B5EF4-FFF2-40B4-BE49-F238E27FC236}">
                <a16:creationId xmlns:a16="http://schemas.microsoft.com/office/drawing/2014/main" id="{275CA62F-E241-40AD-A2D5-FDCCC23D836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5499" r="5499"/>
          <a:stretch/>
        </p:blipFill>
        <p:spPr>
          <a:xfrm>
            <a:off x="3033191" y="0"/>
            <a:ext cx="9155634" cy="68580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0967CD7-7067-48C1-A592-FB26F6F4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1" y="1782144"/>
            <a:ext cx="10510754" cy="2281355"/>
          </a:xfrm>
        </p:spPr>
        <p:txBody>
          <a:bodyPr/>
          <a:lstStyle/>
          <a:p>
            <a:r>
              <a:rPr lang="fr-FR" sz="4000">
                <a:ea typeface="Verdana"/>
              </a:rPr>
              <a:t>Sector de actividad</a:t>
            </a:r>
            <a:endParaRPr lang="fr-FR" dirty="0">
              <a:ea typeface="Verdana"/>
            </a:endParaRP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72FDDA6E-EE47-4191-8900-D5C98FBEA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832" y="4061828"/>
            <a:ext cx="9721596" cy="21547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v"/>
            </a:pPr>
            <a:r>
              <a:rPr lang="fr-FR" sz="2200" dirty="0">
                <a:ea typeface="+mn-lt"/>
                <a:cs typeface="+mn-lt"/>
              </a:rPr>
              <a:t> El transporte de </a:t>
            </a:r>
            <a:r>
              <a:rPr lang="fr-FR" sz="2200" dirty="0" err="1">
                <a:ea typeface="+mn-lt"/>
                <a:cs typeface="+mn-lt"/>
              </a:rPr>
              <a:t>personas</a:t>
            </a:r>
            <a:endParaRPr lang="fr-FR" dirty="0" err="1"/>
          </a:p>
        </p:txBody>
      </p:sp>
    </p:spTree>
    <p:extLst>
      <p:ext uri="{BB962C8B-B14F-4D97-AF65-F5344CB8AC3E}">
        <p14:creationId xmlns:p14="http://schemas.microsoft.com/office/powerpoint/2010/main" val="415106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5BF30D2-624F-4256-9CA5-DEAD374D6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fr-FR" noProof="0" smtClean="0"/>
              <a:pPr rtl="0"/>
              <a:t>9</a:t>
            </a:fld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EEABB4-1FE0-41E9-B0CF-DDA135757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164EA0-652E-4CC4-8AA0-A4ECC43E7B4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4FCD48-9F42-47C9-817D-224169D420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9705" indent="-179705">
              <a:buChar char="v"/>
            </a:pPr>
            <a:r>
              <a:rPr lang="fr-FR" sz="2200">
                <a:solidFill>
                  <a:srgbClr val="FFC000"/>
                </a:solidFill>
                <a:ea typeface="+mn-lt"/>
                <a:cs typeface="+mn-lt"/>
              </a:rPr>
              <a:t>Europa</a:t>
            </a:r>
          </a:p>
          <a:p>
            <a:pPr marL="179705" indent="-179705">
              <a:buChar char="v"/>
            </a:pPr>
            <a:r>
              <a:rPr lang="fr-FR" sz="2200">
                <a:solidFill>
                  <a:srgbClr val="FFC000"/>
                </a:solidFill>
                <a:ea typeface="+mn-lt"/>
                <a:cs typeface="+mn-lt"/>
              </a:rPr>
              <a:t>América del Norte</a:t>
            </a:r>
          </a:p>
          <a:p>
            <a:pPr marL="179705" indent="-179705">
              <a:buChar char="v"/>
            </a:pPr>
            <a:r>
              <a:rPr lang="fr-FR" sz="2200">
                <a:solidFill>
                  <a:srgbClr val="FFC000"/>
                </a:solidFill>
                <a:ea typeface="+mn-lt"/>
                <a:cs typeface="+mn-lt"/>
              </a:rPr>
              <a:t>Centroamérica</a:t>
            </a:r>
          </a:p>
          <a:p>
            <a:pPr marL="179705" indent="-179705">
              <a:buChar char="v"/>
            </a:pPr>
            <a:r>
              <a:rPr lang="fr-FR" sz="2200">
                <a:solidFill>
                  <a:srgbClr val="FFC000"/>
                </a:solidFill>
                <a:ea typeface="+mn-lt"/>
                <a:cs typeface="+mn-lt"/>
              </a:rPr>
              <a:t>América del Sur</a:t>
            </a:r>
          </a:p>
          <a:p>
            <a:pPr marL="179705" indent="-179705">
              <a:buChar char="v"/>
            </a:pPr>
            <a:r>
              <a:rPr lang="fr-FR" sz="2200">
                <a:solidFill>
                  <a:srgbClr val="FFC000"/>
                </a:solidFill>
                <a:ea typeface="+mn-lt"/>
                <a:cs typeface="+mn-lt"/>
              </a:rPr>
              <a:t>África y Oriente Medio</a:t>
            </a:r>
            <a:endParaRPr lang="fr-FR" sz="2200">
              <a:solidFill>
                <a:srgbClr val="FFC000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9FD4014-1685-4D88-AE3D-DE4844EB56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8767F3B-BC70-47F5-B690-A1341755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a typeface="Verdana"/>
              </a:rPr>
              <a:t>Clientela 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21E0001-445A-43DA-A6BD-1927DA2F9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254B2D-FFC3-420A-A916-B4C5C8C3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037771"/>
            <a:ext cx="3810000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448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494_TF45331398" id="{793DCE8C-9760-4BB5-9D3D-3747013049EC}" vid="{FDF77540-53E7-486C-AACA-E9A92E88A6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A0EF5-23A9-4627-BC46-745B7DD804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universelle</Template>
  <TotalTime>239</TotalTime>
  <Words>228</Words>
  <Application>Microsoft Office PowerPoint</Application>
  <PresentationFormat>Grand écran</PresentationFormat>
  <Paragraphs>112</Paragraphs>
  <Slides>16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Lucida Grande</vt:lpstr>
      <vt:lpstr>Lucida Sans Unicode</vt:lpstr>
      <vt:lpstr>Symbol</vt:lpstr>
      <vt:lpstr>Verdana</vt:lpstr>
      <vt:lpstr>Wingdings</vt:lpstr>
      <vt:lpstr>Wingdings,Sans-Serif</vt:lpstr>
      <vt:lpstr>Thème Office</vt:lpstr>
      <vt:lpstr>IBERIA </vt:lpstr>
      <vt:lpstr>contenido de la presentación  </vt:lpstr>
      <vt:lpstr>Organigrama</vt:lpstr>
      <vt:lpstr>Creación </vt:lpstr>
      <vt:lpstr>Primer vuelo</vt:lpstr>
      <vt:lpstr>Logotipo desde su creación </vt:lpstr>
      <vt:lpstr>Dirección </vt:lpstr>
      <vt:lpstr>Sector de actividad</vt:lpstr>
      <vt:lpstr>Clientela </vt:lpstr>
      <vt:lpstr>Facturación </vt:lpstr>
      <vt:lpstr>Fusión IAG</vt:lpstr>
      <vt:lpstr>Filosofía</vt:lpstr>
      <vt:lpstr>Filosofía</vt:lpstr>
      <vt:lpstr>Iberia hoy</vt:lpstr>
      <vt:lpstr>Destinaciones </vt:lpstr>
      <vt:lpstr>Gracias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IBERIA</dc:title>
  <dc:creator>jean louis courtois</dc:creator>
  <cp:lastModifiedBy>baptiste courtois</cp:lastModifiedBy>
  <cp:revision>338</cp:revision>
  <dcterms:created xsi:type="dcterms:W3CDTF">2021-02-23T18:38:41Z</dcterms:created>
  <dcterms:modified xsi:type="dcterms:W3CDTF">2021-03-11T13:17:18Z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